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  <p:sldMasterId id="2147483715" r:id="rId2"/>
  </p:sldMasterIdLst>
  <p:notesMasterIdLst>
    <p:notesMasterId r:id="rId14"/>
  </p:notesMasterIdLst>
  <p:sldIdLst>
    <p:sldId id="421" r:id="rId3"/>
    <p:sldId id="428" r:id="rId4"/>
    <p:sldId id="455" r:id="rId5"/>
    <p:sldId id="448" r:id="rId6"/>
    <p:sldId id="452" r:id="rId7"/>
    <p:sldId id="449" r:id="rId8"/>
    <p:sldId id="450" r:id="rId9"/>
    <p:sldId id="453" r:id="rId10"/>
    <p:sldId id="451" r:id="rId11"/>
    <p:sldId id="454" r:id="rId12"/>
    <p:sldId id="4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2D"/>
    <a:srgbClr val="7DD755"/>
    <a:srgbClr val="AF87DC"/>
    <a:srgbClr val="FFD72D"/>
    <a:srgbClr val="27F5B5"/>
    <a:srgbClr val="2AF9B8"/>
    <a:srgbClr val="2EFFBD"/>
    <a:srgbClr val="FD4F1B"/>
    <a:srgbClr val="FFB310"/>
    <a:srgbClr val="FE8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3"/>
    <p:restoredTop sz="94825"/>
  </p:normalViewPr>
  <p:slideViewPr>
    <p:cSldViewPr snapToGrid="0" snapToObjects="1">
      <p:cViewPr varScale="1">
        <p:scale>
          <a:sx n="65" d="100"/>
          <a:sy n="65" d="100"/>
        </p:scale>
        <p:origin x="60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1044;&#1054;&#1052;&#1072;&#1096;&#1085;&#1080;&#1081;%20&#1082;&#1083;&#1091;&#1073;\&#1050;&#1086;&#1087;&#1080;&#1103;%20&#1044;&#1054;&#1052;&#1072;&#1096;&#1085;&#1080;&#1081;_&#1082;&#1083;&#1091;&#1073;___FINAL_&#1052;&#1040;&#1050;&#1057;_&#1043;&#1054;&#1058;&#1054;&#1042;&#1067;&#1049;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User\Dropbox\&#1055;&#1050;\Documents\&#1044;&#1059;&#1051;%2077_&#1086;&#1090;&#1095;&#1077;&#1090;&#1085;&#1086;&#1089;&#1090;&#1100;\2022\2022%20_%20&#1062;&#1080;&#1092;&#1088;&#1099;%20&#1080;%20&#1092;&#1072;&#1082;&#1090;&#1099;%20&#1076;&#1083;&#1103;%20&#1086;&#1090;&#1095;&#1077;&#1090;&#1085;&#1086;&#1089;&#109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'Активности по квартально '!$A$3:$K$3</c:f>
              <c:strCache>
                <c:ptCount val="11"/>
                <c:pt idx="0">
                  <c:v>2 кв 2020</c:v>
                </c:pt>
                <c:pt idx="1">
                  <c:v>3 кв 2020</c:v>
                </c:pt>
                <c:pt idx="2">
                  <c:v>4 кв 2020</c:v>
                </c:pt>
                <c:pt idx="3">
                  <c:v>1 кв 2021</c:v>
                </c:pt>
                <c:pt idx="4">
                  <c:v>2 кв 2021</c:v>
                </c:pt>
                <c:pt idx="5">
                  <c:v>3 кв 2021</c:v>
                </c:pt>
                <c:pt idx="6">
                  <c:v>4 кв 2021</c:v>
                </c:pt>
                <c:pt idx="7">
                  <c:v>1 кв 2022</c:v>
                </c:pt>
                <c:pt idx="8">
                  <c:v>2 кв 2022</c:v>
                </c:pt>
                <c:pt idx="9">
                  <c:v>3 кв 2022</c:v>
                </c:pt>
                <c:pt idx="10">
                  <c:v>4 кв 2022</c:v>
                </c:pt>
              </c:strCache>
            </c:strRef>
          </c:cat>
          <c:val>
            <c:numRef>
              <c:f>'Активности по квартально '!$A$4:$K$4</c:f>
              <c:numCache>
                <c:formatCode>General</c:formatCode>
                <c:ptCount val="11"/>
                <c:pt idx="0">
                  <c:v>2</c:v>
                </c:pt>
                <c:pt idx="1">
                  <c:v>6</c:v>
                </c:pt>
                <c:pt idx="2">
                  <c:v>21</c:v>
                </c:pt>
                <c:pt idx="3">
                  <c:v>34</c:v>
                </c:pt>
                <c:pt idx="4">
                  <c:v>45</c:v>
                </c:pt>
                <c:pt idx="5">
                  <c:v>31</c:v>
                </c:pt>
                <c:pt idx="6">
                  <c:v>70</c:v>
                </c:pt>
                <c:pt idx="7">
                  <c:v>79</c:v>
                </c:pt>
                <c:pt idx="8">
                  <c:v>66</c:v>
                </c:pt>
                <c:pt idx="9">
                  <c:v>64</c:v>
                </c:pt>
                <c:pt idx="1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6-4EAF-A2AB-E8D7A7452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60513423"/>
        <c:axId val="1060508847"/>
      </c:barChart>
      <c:catAx>
        <c:axId val="1060513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8575" cap="flat" cmpd="sng" algn="ctr">
            <a:solidFill>
              <a:srgbClr val="2D2D2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0508847"/>
        <c:crosses val="autoZero"/>
        <c:auto val="1"/>
        <c:lblAlgn val="ctr"/>
        <c:lblOffset val="100"/>
        <c:noMultiLvlLbl val="0"/>
      </c:catAx>
      <c:valAx>
        <c:axId val="10605088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79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60513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2D2D2D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>Финансы!$B$15:$B$19</cx:f>
        <cx:lvl ptCount="5" formatCode="_-* # ##0_-;\-* # ##0_-;_-* &quot;-&quot;??_-;_-@_-">
          <cx:pt idx="0">1595457</cx:pt>
          <cx:pt idx="1">774400</cx:pt>
          <cx:pt idx="2">237188</cx:pt>
          <cx:pt idx="3">227190</cx:pt>
          <cx:pt idx="4">1078793.2</cx:pt>
        </cx:lvl>
      </cx:numDim>
    </cx:data>
  </cx:chartData>
  <cx:chart>
    <cx:plotArea>
      <cx:plotAreaRegion>
        <cx:series layoutId="sunburst" uniqueId="{BCD5A85D-621F-4A23-B09E-54A474A557C3}">
          <cx:dataLabels pos="ctr">
            <cx:visibility seriesName="0" categoryName="1" value="0"/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B5452-6998-4C61-9B25-64A6EAA7BB66}" type="doc">
      <dgm:prSet loTypeId="urn:microsoft.com/office/officeart/2005/8/layout/target3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C04D3E9-2185-4D9D-9426-39E137C2675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err="1" smtClean="0"/>
            <a:t>Интенсив</a:t>
          </a:r>
          <a:r>
            <a:rPr lang="ru-RU" dirty="0" smtClean="0"/>
            <a:t> 28.01-05.02.22</a:t>
          </a:r>
          <a:endParaRPr lang="ru-RU" dirty="0"/>
        </a:p>
      </dgm:t>
    </dgm:pt>
    <dgm:pt modelId="{6A9EAAB5-B68D-4F77-A097-5D4DE67DDB6E}" type="parTrans" cxnId="{F75D9631-4CF1-4FBB-AA41-E26418276B98}">
      <dgm:prSet/>
      <dgm:spPr/>
      <dgm:t>
        <a:bodyPr/>
        <a:lstStyle/>
        <a:p>
          <a:endParaRPr lang="ru-RU"/>
        </a:p>
      </dgm:t>
    </dgm:pt>
    <dgm:pt modelId="{C6834983-BC8C-4264-9F44-ED6153BBB38B}" type="sibTrans" cxnId="{F75D9631-4CF1-4FBB-AA41-E26418276B98}">
      <dgm:prSet/>
      <dgm:spPr/>
      <dgm:t>
        <a:bodyPr/>
        <a:lstStyle/>
        <a:p>
          <a:endParaRPr lang="ru-RU"/>
        </a:p>
      </dgm:t>
    </dgm:pt>
    <dgm:pt modelId="{5163E636-7269-4CDE-895B-220309EB9E97}" type="pres">
      <dgm:prSet presAssocID="{BD4B5452-6998-4C61-9B25-64A6EAA7BB6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AF353-E10D-49F1-95FE-B5C2BC54D2F7}" type="pres">
      <dgm:prSet presAssocID="{1C04D3E9-2185-4D9D-9426-39E137C26752}" presName="circle1" presStyleLbl="node1" presStyleIdx="0" presStyleCnt="1"/>
      <dgm:spPr/>
    </dgm:pt>
    <dgm:pt modelId="{B937E24E-E774-442E-B4F1-DC2C6004689C}" type="pres">
      <dgm:prSet presAssocID="{1C04D3E9-2185-4D9D-9426-39E137C26752}" presName="space" presStyleCnt="0"/>
      <dgm:spPr/>
    </dgm:pt>
    <dgm:pt modelId="{E01BF52E-7341-4462-8047-DBA5E15B0374}" type="pres">
      <dgm:prSet presAssocID="{1C04D3E9-2185-4D9D-9426-39E137C26752}" presName="rect1" presStyleLbl="alignAcc1" presStyleIdx="0" presStyleCnt="1"/>
      <dgm:spPr/>
      <dgm:t>
        <a:bodyPr/>
        <a:lstStyle/>
        <a:p>
          <a:endParaRPr lang="ru-RU"/>
        </a:p>
      </dgm:t>
    </dgm:pt>
    <dgm:pt modelId="{265EE754-7EA1-4E1D-B04F-16D5F99157B2}" type="pres">
      <dgm:prSet presAssocID="{1C04D3E9-2185-4D9D-9426-39E137C2675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63CC8-EAD4-4A04-A9DF-647808FBD1D4}" type="presOf" srcId="{1C04D3E9-2185-4D9D-9426-39E137C26752}" destId="{265EE754-7EA1-4E1D-B04F-16D5F99157B2}" srcOrd="1" destOrd="0" presId="urn:microsoft.com/office/officeart/2005/8/layout/target3"/>
    <dgm:cxn modelId="{A5461BEE-0FBF-4F1D-B4EF-C190FD304416}" type="presOf" srcId="{BD4B5452-6998-4C61-9B25-64A6EAA7BB66}" destId="{5163E636-7269-4CDE-895B-220309EB9E97}" srcOrd="0" destOrd="0" presId="urn:microsoft.com/office/officeart/2005/8/layout/target3"/>
    <dgm:cxn modelId="{8F255B10-D0F1-419E-8F24-DABD1EA5F53C}" type="presOf" srcId="{1C04D3E9-2185-4D9D-9426-39E137C26752}" destId="{E01BF52E-7341-4462-8047-DBA5E15B0374}" srcOrd="0" destOrd="0" presId="urn:microsoft.com/office/officeart/2005/8/layout/target3"/>
    <dgm:cxn modelId="{F75D9631-4CF1-4FBB-AA41-E26418276B98}" srcId="{BD4B5452-6998-4C61-9B25-64A6EAA7BB66}" destId="{1C04D3E9-2185-4D9D-9426-39E137C26752}" srcOrd="0" destOrd="0" parTransId="{6A9EAAB5-B68D-4F77-A097-5D4DE67DDB6E}" sibTransId="{C6834983-BC8C-4264-9F44-ED6153BBB38B}"/>
    <dgm:cxn modelId="{2E9F321E-0962-48E5-B086-21BF996D6215}" type="presParOf" srcId="{5163E636-7269-4CDE-895B-220309EB9E97}" destId="{A57AF353-E10D-49F1-95FE-B5C2BC54D2F7}" srcOrd="0" destOrd="0" presId="urn:microsoft.com/office/officeart/2005/8/layout/target3"/>
    <dgm:cxn modelId="{A9DB2F24-DE8C-4866-BDE4-AFA017A6111E}" type="presParOf" srcId="{5163E636-7269-4CDE-895B-220309EB9E97}" destId="{B937E24E-E774-442E-B4F1-DC2C6004689C}" srcOrd="1" destOrd="0" presId="urn:microsoft.com/office/officeart/2005/8/layout/target3"/>
    <dgm:cxn modelId="{339A25DB-6792-4FB3-9FD9-8F2DDC0C8D69}" type="presParOf" srcId="{5163E636-7269-4CDE-895B-220309EB9E97}" destId="{E01BF52E-7341-4462-8047-DBA5E15B0374}" srcOrd="2" destOrd="0" presId="urn:microsoft.com/office/officeart/2005/8/layout/target3"/>
    <dgm:cxn modelId="{7B02DC98-77B7-47B1-A542-CC3DB7139D24}" type="presParOf" srcId="{5163E636-7269-4CDE-895B-220309EB9E97}" destId="{265EE754-7EA1-4E1D-B04F-16D5F99157B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BC845-0E45-4FDC-88E7-7C0E9E8A9377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D82EB07-9E02-4654-BBDD-79EF1C145DA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err="1" smtClean="0"/>
            <a:t>Интенсив</a:t>
          </a:r>
          <a:r>
            <a:rPr lang="ru-RU" dirty="0" smtClean="0"/>
            <a:t> 28.07-05.07.22</a:t>
          </a:r>
          <a:endParaRPr lang="ru-RU" dirty="0"/>
        </a:p>
      </dgm:t>
    </dgm:pt>
    <dgm:pt modelId="{44D6CFED-6F63-4A74-B421-187E3513BD4C}" type="parTrans" cxnId="{4C474987-6FCE-4534-990E-DBBF9469C7F5}">
      <dgm:prSet/>
      <dgm:spPr/>
      <dgm:t>
        <a:bodyPr/>
        <a:lstStyle/>
        <a:p>
          <a:endParaRPr lang="ru-RU"/>
        </a:p>
      </dgm:t>
    </dgm:pt>
    <dgm:pt modelId="{0E036320-55B4-4B43-B0AF-3768A239A6E4}" type="sibTrans" cxnId="{4C474987-6FCE-4534-990E-DBBF9469C7F5}">
      <dgm:prSet/>
      <dgm:spPr/>
      <dgm:t>
        <a:bodyPr/>
        <a:lstStyle/>
        <a:p>
          <a:endParaRPr lang="ru-RU"/>
        </a:p>
      </dgm:t>
    </dgm:pt>
    <dgm:pt modelId="{44A6D1D9-BD12-412F-AFAE-4EF02ACA1DD5}" type="pres">
      <dgm:prSet presAssocID="{247BC845-0E45-4FDC-88E7-7C0E9E8A937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AD95DE-2273-4BAC-853D-7239566DAD3A}" type="pres">
      <dgm:prSet presAssocID="{7D82EB07-9E02-4654-BBDD-79EF1C145DA1}" presName="circle1" presStyleLbl="node1" presStyleIdx="0" presStyleCnt="1"/>
      <dgm:spPr/>
    </dgm:pt>
    <dgm:pt modelId="{2F958524-F309-41C3-B882-5D8E79E917B7}" type="pres">
      <dgm:prSet presAssocID="{7D82EB07-9E02-4654-BBDD-79EF1C145DA1}" presName="space" presStyleCnt="0"/>
      <dgm:spPr/>
    </dgm:pt>
    <dgm:pt modelId="{D3A74A98-762D-4719-9DFB-13F6F460EB5A}" type="pres">
      <dgm:prSet presAssocID="{7D82EB07-9E02-4654-BBDD-79EF1C145DA1}" presName="rect1" presStyleLbl="alignAcc1" presStyleIdx="0" presStyleCnt="1"/>
      <dgm:spPr/>
      <dgm:t>
        <a:bodyPr/>
        <a:lstStyle/>
        <a:p>
          <a:endParaRPr lang="ru-RU"/>
        </a:p>
      </dgm:t>
    </dgm:pt>
    <dgm:pt modelId="{D662EFD2-77AF-4260-A508-0EB807523D1C}" type="pres">
      <dgm:prSet presAssocID="{7D82EB07-9E02-4654-BBDD-79EF1C145DA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474987-6FCE-4534-990E-DBBF9469C7F5}" srcId="{247BC845-0E45-4FDC-88E7-7C0E9E8A9377}" destId="{7D82EB07-9E02-4654-BBDD-79EF1C145DA1}" srcOrd="0" destOrd="0" parTransId="{44D6CFED-6F63-4A74-B421-187E3513BD4C}" sibTransId="{0E036320-55B4-4B43-B0AF-3768A239A6E4}"/>
    <dgm:cxn modelId="{A9EAF0AA-7AA3-4304-B5BB-FFBC6911E5F8}" type="presOf" srcId="{7D82EB07-9E02-4654-BBDD-79EF1C145DA1}" destId="{D3A74A98-762D-4719-9DFB-13F6F460EB5A}" srcOrd="0" destOrd="0" presId="urn:microsoft.com/office/officeart/2005/8/layout/target3"/>
    <dgm:cxn modelId="{FD6B237D-E929-4C0A-B058-941DB3FC36C8}" type="presOf" srcId="{247BC845-0E45-4FDC-88E7-7C0E9E8A9377}" destId="{44A6D1D9-BD12-412F-AFAE-4EF02ACA1DD5}" srcOrd="0" destOrd="0" presId="urn:microsoft.com/office/officeart/2005/8/layout/target3"/>
    <dgm:cxn modelId="{0157AD98-6214-4E1C-9F9A-8195B381916F}" type="presOf" srcId="{7D82EB07-9E02-4654-BBDD-79EF1C145DA1}" destId="{D662EFD2-77AF-4260-A508-0EB807523D1C}" srcOrd="1" destOrd="0" presId="urn:microsoft.com/office/officeart/2005/8/layout/target3"/>
    <dgm:cxn modelId="{58E2408C-4E15-4B63-BBD3-3B0358057A36}" type="presParOf" srcId="{44A6D1D9-BD12-412F-AFAE-4EF02ACA1DD5}" destId="{4BAD95DE-2273-4BAC-853D-7239566DAD3A}" srcOrd="0" destOrd="0" presId="urn:microsoft.com/office/officeart/2005/8/layout/target3"/>
    <dgm:cxn modelId="{D3E8553D-A47F-4E86-8F0C-322D36853581}" type="presParOf" srcId="{44A6D1D9-BD12-412F-AFAE-4EF02ACA1DD5}" destId="{2F958524-F309-41C3-B882-5D8E79E917B7}" srcOrd="1" destOrd="0" presId="urn:microsoft.com/office/officeart/2005/8/layout/target3"/>
    <dgm:cxn modelId="{86460BA2-2E61-4558-AE75-50EE9DC8D802}" type="presParOf" srcId="{44A6D1D9-BD12-412F-AFAE-4EF02ACA1DD5}" destId="{D3A74A98-762D-4719-9DFB-13F6F460EB5A}" srcOrd="2" destOrd="0" presId="urn:microsoft.com/office/officeart/2005/8/layout/target3"/>
    <dgm:cxn modelId="{7B073920-1FAA-49D0-9E2A-2EF4D3FD699F}" type="presParOf" srcId="{44A6D1D9-BD12-412F-AFAE-4EF02ACA1DD5}" destId="{D662EFD2-77AF-4260-A508-0EB807523D1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2CF007-A72F-49A2-959A-73DECFC0B25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8FB303-27F8-45D3-B8E8-FB526028324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700" b="0" dirty="0" smtClean="0"/>
            <a:t>Обучение </a:t>
          </a:r>
          <a:r>
            <a:rPr lang="ru-RU" sz="1800" b="0" dirty="0" err="1" smtClean="0"/>
            <a:t>тьюторов</a:t>
          </a:r>
          <a:r>
            <a:rPr lang="ru-RU" sz="1700" b="0" dirty="0" smtClean="0"/>
            <a:t> 28.10-13.11.22</a:t>
          </a:r>
          <a:endParaRPr lang="ru-RU" sz="1700" b="0" dirty="0"/>
        </a:p>
      </dgm:t>
    </dgm:pt>
    <dgm:pt modelId="{75C81366-48D7-4833-87CB-BA0388DBDD84}" type="parTrans" cxnId="{F0B6733B-9B0B-416C-B0DD-B5135160022A}">
      <dgm:prSet/>
      <dgm:spPr/>
      <dgm:t>
        <a:bodyPr/>
        <a:lstStyle/>
        <a:p>
          <a:endParaRPr lang="ru-RU"/>
        </a:p>
      </dgm:t>
    </dgm:pt>
    <dgm:pt modelId="{B0465F1C-97D0-40A4-9048-6256B4E369C2}" type="sibTrans" cxnId="{F0B6733B-9B0B-416C-B0DD-B5135160022A}">
      <dgm:prSet/>
      <dgm:spPr/>
      <dgm:t>
        <a:bodyPr/>
        <a:lstStyle/>
        <a:p>
          <a:endParaRPr lang="ru-RU"/>
        </a:p>
      </dgm:t>
    </dgm:pt>
    <dgm:pt modelId="{49AD699B-D3DB-4523-9BC7-F51C59995D9F}" type="pres">
      <dgm:prSet presAssocID="{492CF007-A72F-49A2-959A-73DECFC0B25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257A82-2159-492F-BB74-143462E2B636}" type="pres">
      <dgm:prSet presAssocID="{948FB303-27F8-45D3-B8E8-FB5260283247}" presName="circle1" presStyleLbl="node1" presStyleIdx="0" presStyleCnt="1"/>
      <dgm:spPr/>
    </dgm:pt>
    <dgm:pt modelId="{1822255F-B595-4DAC-BCB5-F0A42110B86F}" type="pres">
      <dgm:prSet presAssocID="{948FB303-27F8-45D3-B8E8-FB5260283247}" presName="space" presStyleCnt="0"/>
      <dgm:spPr/>
    </dgm:pt>
    <dgm:pt modelId="{DA77D420-C4E2-462C-9FDD-9FD855A71CF0}" type="pres">
      <dgm:prSet presAssocID="{948FB303-27F8-45D3-B8E8-FB5260283247}" presName="rect1" presStyleLbl="alignAcc1" presStyleIdx="0" presStyleCnt="1" custFlipHor="1" custScaleX="100000"/>
      <dgm:spPr/>
      <dgm:t>
        <a:bodyPr/>
        <a:lstStyle/>
        <a:p>
          <a:endParaRPr lang="ru-RU"/>
        </a:p>
      </dgm:t>
    </dgm:pt>
    <dgm:pt modelId="{164374E9-A7AF-4C1F-AC34-886D9227D826}" type="pres">
      <dgm:prSet presAssocID="{948FB303-27F8-45D3-B8E8-FB526028324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F2464-E63D-4B7C-837E-8CA16BBB9425}" type="presOf" srcId="{492CF007-A72F-49A2-959A-73DECFC0B252}" destId="{49AD699B-D3DB-4523-9BC7-F51C59995D9F}" srcOrd="0" destOrd="0" presId="urn:microsoft.com/office/officeart/2005/8/layout/target3"/>
    <dgm:cxn modelId="{24CE0C94-6440-4EFF-8606-40836D7C6796}" type="presOf" srcId="{948FB303-27F8-45D3-B8E8-FB5260283247}" destId="{164374E9-A7AF-4C1F-AC34-886D9227D826}" srcOrd="1" destOrd="0" presId="urn:microsoft.com/office/officeart/2005/8/layout/target3"/>
    <dgm:cxn modelId="{F0B6733B-9B0B-416C-B0DD-B5135160022A}" srcId="{492CF007-A72F-49A2-959A-73DECFC0B252}" destId="{948FB303-27F8-45D3-B8E8-FB5260283247}" srcOrd="0" destOrd="0" parTransId="{75C81366-48D7-4833-87CB-BA0388DBDD84}" sibTransId="{B0465F1C-97D0-40A4-9048-6256B4E369C2}"/>
    <dgm:cxn modelId="{656BEA1B-51EF-4A80-9F8D-A3E1AAEA0320}" type="presOf" srcId="{948FB303-27F8-45D3-B8E8-FB5260283247}" destId="{DA77D420-C4E2-462C-9FDD-9FD855A71CF0}" srcOrd="0" destOrd="0" presId="urn:microsoft.com/office/officeart/2005/8/layout/target3"/>
    <dgm:cxn modelId="{622784EB-8AA4-4EE6-B0EC-9EA6A0BB5597}" type="presParOf" srcId="{49AD699B-D3DB-4523-9BC7-F51C59995D9F}" destId="{33257A82-2159-492F-BB74-143462E2B636}" srcOrd="0" destOrd="0" presId="urn:microsoft.com/office/officeart/2005/8/layout/target3"/>
    <dgm:cxn modelId="{6E84F702-5BFC-48B6-9076-5198EEC8D918}" type="presParOf" srcId="{49AD699B-D3DB-4523-9BC7-F51C59995D9F}" destId="{1822255F-B595-4DAC-BCB5-F0A42110B86F}" srcOrd="1" destOrd="0" presId="urn:microsoft.com/office/officeart/2005/8/layout/target3"/>
    <dgm:cxn modelId="{C9A33F91-344D-49B1-8C0F-476A94BBBC5F}" type="presParOf" srcId="{49AD699B-D3DB-4523-9BC7-F51C59995D9F}" destId="{DA77D420-C4E2-462C-9FDD-9FD855A71CF0}" srcOrd="2" destOrd="0" presId="urn:microsoft.com/office/officeart/2005/8/layout/target3"/>
    <dgm:cxn modelId="{984687A3-1C78-4D97-9740-400BF48EE2C1}" type="presParOf" srcId="{49AD699B-D3DB-4523-9BC7-F51C59995D9F}" destId="{164374E9-A7AF-4C1F-AC34-886D9227D82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CB14A0-66C6-4005-8339-3B257360464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7F7062F-83DD-4BF4-A282-89BA362D5FF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/>
            <a:t>День открытых дверей 09.09.22</a:t>
          </a:r>
          <a:endParaRPr lang="ru-RU" sz="1800" dirty="0"/>
        </a:p>
      </dgm:t>
    </dgm:pt>
    <dgm:pt modelId="{78427BD7-3289-4318-90E5-22790DF682C1}" type="parTrans" cxnId="{65F03D13-53D2-43DA-A8A7-28E8135BE951}">
      <dgm:prSet/>
      <dgm:spPr/>
      <dgm:t>
        <a:bodyPr/>
        <a:lstStyle/>
        <a:p>
          <a:endParaRPr lang="ru-RU"/>
        </a:p>
      </dgm:t>
    </dgm:pt>
    <dgm:pt modelId="{E564AA81-B26A-4065-885F-140486442BCC}" type="sibTrans" cxnId="{65F03D13-53D2-43DA-A8A7-28E8135BE951}">
      <dgm:prSet/>
      <dgm:spPr/>
      <dgm:t>
        <a:bodyPr/>
        <a:lstStyle/>
        <a:p>
          <a:endParaRPr lang="ru-RU"/>
        </a:p>
      </dgm:t>
    </dgm:pt>
    <dgm:pt modelId="{C5095487-EF43-4713-86B8-AEE4D0DFF042}" type="pres">
      <dgm:prSet presAssocID="{44CB14A0-66C6-4005-8339-3B257360464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C2EC30-DEEE-4765-AA84-E4D11A03471D}" type="pres">
      <dgm:prSet presAssocID="{A7F7062F-83DD-4BF4-A282-89BA362D5FF8}" presName="circle1" presStyleLbl="node1" presStyleIdx="0" presStyleCnt="1" custLinFactNeighborX="-26808" custLinFactNeighborY="5479"/>
      <dgm:spPr/>
    </dgm:pt>
    <dgm:pt modelId="{02FD926B-CC24-4D4A-B567-D4E2353C457F}" type="pres">
      <dgm:prSet presAssocID="{A7F7062F-83DD-4BF4-A282-89BA362D5FF8}" presName="space" presStyleCnt="0"/>
      <dgm:spPr/>
    </dgm:pt>
    <dgm:pt modelId="{2AB22C4A-1FCA-4B5F-94FB-27BE99746FDA}" type="pres">
      <dgm:prSet presAssocID="{A7F7062F-83DD-4BF4-A282-89BA362D5FF8}" presName="rect1" presStyleLbl="alignAcc1" presStyleIdx="0" presStyleCnt="1" custScaleX="119845"/>
      <dgm:spPr/>
      <dgm:t>
        <a:bodyPr/>
        <a:lstStyle/>
        <a:p>
          <a:endParaRPr lang="ru-RU"/>
        </a:p>
      </dgm:t>
    </dgm:pt>
    <dgm:pt modelId="{E167F762-DB64-4058-AA05-C46FA0D50F4B}" type="pres">
      <dgm:prSet presAssocID="{A7F7062F-83DD-4BF4-A282-89BA362D5FF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B99F06-BDBB-4078-9ADB-92C9AA2E10DC}" type="presOf" srcId="{A7F7062F-83DD-4BF4-A282-89BA362D5FF8}" destId="{E167F762-DB64-4058-AA05-C46FA0D50F4B}" srcOrd="1" destOrd="0" presId="urn:microsoft.com/office/officeart/2005/8/layout/target3"/>
    <dgm:cxn modelId="{EE29601B-C1B6-4AC6-9A2D-2214EC40B7B0}" type="presOf" srcId="{A7F7062F-83DD-4BF4-A282-89BA362D5FF8}" destId="{2AB22C4A-1FCA-4B5F-94FB-27BE99746FDA}" srcOrd="0" destOrd="0" presId="urn:microsoft.com/office/officeart/2005/8/layout/target3"/>
    <dgm:cxn modelId="{65F03D13-53D2-43DA-A8A7-28E8135BE951}" srcId="{44CB14A0-66C6-4005-8339-3B257360464C}" destId="{A7F7062F-83DD-4BF4-A282-89BA362D5FF8}" srcOrd="0" destOrd="0" parTransId="{78427BD7-3289-4318-90E5-22790DF682C1}" sibTransId="{E564AA81-B26A-4065-885F-140486442BCC}"/>
    <dgm:cxn modelId="{67B3F69C-FC1D-42B2-A68A-6395B0D03FB5}" type="presOf" srcId="{44CB14A0-66C6-4005-8339-3B257360464C}" destId="{C5095487-EF43-4713-86B8-AEE4D0DFF042}" srcOrd="0" destOrd="0" presId="urn:microsoft.com/office/officeart/2005/8/layout/target3"/>
    <dgm:cxn modelId="{865F7990-9146-426E-85AB-3082F291833F}" type="presParOf" srcId="{C5095487-EF43-4713-86B8-AEE4D0DFF042}" destId="{F7C2EC30-DEEE-4765-AA84-E4D11A03471D}" srcOrd="0" destOrd="0" presId="urn:microsoft.com/office/officeart/2005/8/layout/target3"/>
    <dgm:cxn modelId="{0563FD24-BA26-4B4F-9105-38F58FABC283}" type="presParOf" srcId="{C5095487-EF43-4713-86B8-AEE4D0DFF042}" destId="{02FD926B-CC24-4D4A-B567-D4E2353C457F}" srcOrd="1" destOrd="0" presId="urn:microsoft.com/office/officeart/2005/8/layout/target3"/>
    <dgm:cxn modelId="{89291338-4C5D-4299-899D-127ABCCF88D8}" type="presParOf" srcId="{C5095487-EF43-4713-86B8-AEE4D0DFF042}" destId="{2AB22C4A-1FCA-4B5F-94FB-27BE99746FDA}" srcOrd="2" destOrd="0" presId="urn:microsoft.com/office/officeart/2005/8/layout/target3"/>
    <dgm:cxn modelId="{AE82DEB2-2976-4631-AA29-078C119A65D0}" type="presParOf" srcId="{C5095487-EF43-4713-86B8-AEE4D0DFF042}" destId="{E167F762-DB64-4058-AA05-C46FA0D50F4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D3D5F3-464D-46BD-921D-ABB0EAD9FB3C}" type="doc">
      <dgm:prSet loTypeId="urn:microsoft.com/office/officeart/2005/8/layout/target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E1F3B3-05F5-45B7-919B-2BE60E87E93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Победа в конкурсе Фонда президентских грантов</a:t>
          </a:r>
          <a:endParaRPr lang="ru-RU" dirty="0"/>
        </a:p>
      </dgm:t>
    </dgm:pt>
    <dgm:pt modelId="{5FA76883-E421-452D-B78C-17EFBF6A3F8F}" type="parTrans" cxnId="{BF6C8588-3023-4AA9-AA6F-EA2FE2C1490B}">
      <dgm:prSet/>
      <dgm:spPr/>
      <dgm:t>
        <a:bodyPr/>
        <a:lstStyle/>
        <a:p>
          <a:endParaRPr lang="ru-RU"/>
        </a:p>
      </dgm:t>
    </dgm:pt>
    <dgm:pt modelId="{92BE7C10-80CA-447D-8946-AF9BB62B3F0D}" type="sibTrans" cxnId="{BF6C8588-3023-4AA9-AA6F-EA2FE2C1490B}">
      <dgm:prSet/>
      <dgm:spPr/>
      <dgm:t>
        <a:bodyPr/>
        <a:lstStyle/>
        <a:p>
          <a:endParaRPr lang="ru-RU"/>
        </a:p>
      </dgm:t>
    </dgm:pt>
    <dgm:pt modelId="{0BD33446-EA81-4C29-A469-73A079E531F8}" type="pres">
      <dgm:prSet presAssocID="{D6D3D5F3-464D-46BD-921D-ABB0EAD9FB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310F37-4CD4-4E99-8D95-D52BC34A7378}" type="pres">
      <dgm:prSet presAssocID="{52E1F3B3-05F5-45B7-919B-2BE60E87E939}" presName="circle1" presStyleLbl="node1" presStyleIdx="0" presStyleCnt="1"/>
      <dgm:spPr/>
    </dgm:pt>
    <dgm:pt modelId="{5D5EFDD9-19FE-4AA9-BD66-B6B53CCE7202}" type="pres">
      <dgm:prSet presAssocID="{52E1F3B3-05F5-45B7-919B-2BE60E87E939}" presName="space" presStyleCnt="0"/>
      <dgm:spPr/>
    </dgm:pt>
    <dgm:pt modelId="{14E5A261-61FF-4E5F-8937-C1E6072F530F}" type="pres">
      <dgm:prSet presAssocID="{52E1F3B3-05F5-45B7-919B-2BE60E87E939}" presName="rect1" presStyleLbl="alignAcc1" presStyleIdx="0" presStyleCnt="1"/>
      <dgm:spPr/>
      <dgm:t>
        <a:bodyPr/>
        <a:lstStyle/>
        <a:p>
          <a:endParaRPr lang="ru-RU"/>
        </a:p>
      </dgm:t>
    </dgm:pt>
    <dgm:pt modelId="{E59D58D9-8BBB-447B-9D92-A82F4F46B44C}" type="pres">
      <dgm:prSet presAssocID="{52E1F3B3-05F5-45B7-919B-2BE60E87E93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A5209B-1D65-4175-BB41-A1920983CBE0}" type="presOf" srcId="{52E1F3B3-05F5-45B7-919B-2BE60E87E939}" destId="{14E5A261-61FF-4E5F-8937-C1E6072F530F}" srcOrd="0" destOrd="0" presId="urn:microsoft.com/office/officeart/2005/8/layout/target3"/>
    <dgm:cxn modelId="{BF6C8588-3023-4AA9-AA6F-EA2FE2C1490B}" srcId="{D6D3D5F3-464D-46BD-921D-ABB0EAD9FB3C}" destId="{52E1F3B3-05F5-45B7-919B-2BE60E87E939}" srcOrd="0" destOrd="0" parTransId="{5FA76883-E421-452D-B78C-17EFBF6A3F8F}" sibTransId="{92BE7C10-80CA-447D-8946-AF9BB62B3F0D}"/>
    <dgm:cxn modelId="{FD283A5C-F190-4A94-A9AC-B247356B030C}" type="presOf" srcId="{52E1F3B3-05F5-45B7-919B-2BE60E87E939}" destId="{E59D58D9-8BBB-447B-9D92-A82F4F46B44C}" srcOrd="1" destOrd="0" presId="urn:microsoft.com/office/officeart/2005/8/layout/target3"/>
    <dgm:cxn modelId="{2CDEF43D-83C7-40D2-B3E1-E3A8C8371053}" type="presOf" srcId="{D6D3D5F3-464D-46BD-921D-ABB0EAD9FB3C}" destId="{0BD33446-EA81-4C29-A469-73A079E531F8}" srcOrd="0" destOrd="0" presId="urn:microsoft.com/office/officeart/2005/8/layout/target3"/>
    <dgm:cxn modelId="{6F81DDA9-B540-45C1-843C-8E82B6EABF4D}" type="presParOf" srcId="{0BD33446-EA81-4C29-A469-73A079E531F8}" destId="{68310F37-4CD4-4E99-8D95-D52BC34A7378}" srcOrd="0" destOrd="0" presId="urn:microsoft.com/office/officeart/2005/8/layout/target3"/>
    <dgm:cxn modelId="{9708D390-4636-4DBC-A532-EE73E0293395}" type="presParOf" srcId="{0BD33446-EA81-4C29-A469-73A079E531F8}" destId="{5D5EFDD9-19FE-4AA9-BD66-B6B53CCE7202}" srcOrd="1" destOrd="0" presId="urn:microsoft.com/office/officeart/2005/8/layout/target3"/>
    <dgm:cxn modelId="{71F9B891-71AD-477C-8723-8691C8AEE715}" type="presParOf" srcId="{0BD33446-EA81-4C29-A469-73A079E531F8}" destId="{14E5A261-61FF-4E5F-8937-C1E6072F530F}" srcOrd="2" destOrd="0" presId="urn:microsoft.com/office/officeart/2005/8/layout/target3"/>
    <dgm:cxn modelId="{5079468A-BAE1-4B1F-B4DB-26BF8E5C4066}" type="presParOf" srcId="{0BD33446-EA81-4C29-A469-73A079E531F8}" destId="{E59D58D9-8BBB-447B-9D92-A82F4F46B4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4E9797-50EA-4DBF-B37B-887590364F77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35BA97D-D653-41B1-ADD3-A0FD824D570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Победа в </a:t>
          </a:r>
          <a:r>
            <a:rPr lang="ru-RU" dirty="0" err="1" smtClean="0"/>
            <a:t>грантовом</a:t>
          </a:r>
          <a:r>
            <a:rPr lang="ru-RU" dirty="0" smtClean="0"/>
            <a:t> конкурсе БФ «Абсолют-Помощь»</a:t>
          </a:r>
          <a:endParaRPr lang="ru-RU" dirty="0"/>
        </a:p>
      </dgm:t>
    </dgm:pt>
    <dgm:pt modelId="{FE55CBE3-6F00-4FE3-B73D-D80533DB72AF}" type="parTrans" cxnId="{F8B4871B-39ED-42ED-882B-CC1487919092}">
      <dgm:prSet/>
      <dgm:spPr/>
      <dgm:t>
        <a:bodyPr/>
        <a:lstStyle/>
        <a:p>
          <a:endParaRPr lang="ru-RU"/>
        </a:p>
      </dgm:t>
    </dgm:pt>
    <dgm:pt modelId="{A7626269-5F6F-4D39-8734-4F550586B15F}" type="sibTrans" cxnId="{F8B4871B-39ED-42ED-882B-CC1487919092}">
      <dgm:prSet/>
      <dgm:spPr/>
      <dgm:t>
        <a:bodyPr/>
        <a:lstStyle/>
        <a:p>
          <a:endParaRPr lang="ru-RU"/>
        </a:p>
      </dgm:t>
    </dgm:pt>
    <dgm:pt modelId="{697DA6FD-0A6A-4712-B965-474390926359}" type="pres">
      <dgm:prSet presAssocID="{164E9797-50EA-4DBF-B37B-887590364F7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F76C0-E0EE-49F8-A4D5-8E0384E64D5B}" type="pres">
      <dgm:prSet presAssocID="{335BA97D-D653-41B1-ADD3-A0FD824D5702}" presName="circle1" presStyleLbl="node1" presStyleIdx="0" presStyleCnt="1"/>
      <dgm:spPr/>
    </dgm:pt>
    <dgm:pt modelId="{64680246-C773-4F00-A9B0-F5E0E0EC8710}" type="pres">
      <dgm:prSet presAssocID="{335BA97D-D653-41B1-ADD3-A0FD824D5702}" presName="space" presStyleCnt="0"/>
      <dgm:spPr/>
    </dgm:pt>
    <dgm:pt modelId="{B44BC420-EF01-47FD-8350-A37DA3E0F5BD}" type="pres">
      <dgm:prSet presAssocID="{335BA97D-D653-41B1-ADD3-A0FD824D5702}" presName="rect1" presStyleLbl="alignAcc1" presStyleIdx="0" presStyleCnt="1"/>
      <dgm:spPr/>
      <dgm:t>
        <a:bodyPr/>
        <a:lstStyle/>
        <a:p>
          <a:endParaRPr lang="ru-RU"/>
        </a:p>
      </dgm:t>
    </dgm:pt>
    <dgm:pt modelId="{DFFDC87B-8F00-49AC-8990-B0BED6FBD9B3}" type="pres">
      <dgm:prSet presAssocID="{335BA97D-D653-41B1-ADD3-A0FD824D570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34D049-22F4-4503-87E3-1F389EAA037B}" type="presOf" srcId="{335BA97D-D653-41B1-ADD3-A0FD824D5702}" destId="{DFFDC87B-8F00-49AC-8990-B0BED6FBD9B3}" srcOrd="1" destOrd="0" presId="urn:microsoft.com/office/officeart/2005/8/layout/target3"/>
    <dgm:cxn modelId="{1C36CD12-DCD8-4223-8B72-8443B877355C}" type="presOf" srcId="{335BA97D-D653-41B1-ADD3-A0FD824D5702}" destId="{B44BC420-EF01-47FD-8350-A37DA3E0F5BD}" srcOrd="0" destOrd="0" presId="urn:microsoft.com/office/officeart/2005/8/layout/target3"/>
    <dgm:cxn modelId="{DA016E06-8B20-4078-A6E6-D732A6063D11}" type="presOf" srcId="{164E9797-50EA-4DBF-B37B-887590364F77}" destId="{697DA6FD-0A6A-4712-B965-474390926359}" srcOrd="0" destOrd="0" presId="urn:microsoft.com/office/officeart/2005/8/layout/target3"/>
    <dgm:cxn modelId="{F8B4871B-39ED-42ED-882B-CC1487919092}" srcId="{164E9797-50EA-4DBF-B37B-887590364F77}" destId="{335BA97D-D653-41B1-ADD3-A0FD824D5702}" srcOrd="0" destOrd="0" parTransId="{FE55CBE3-6F00-4FE3-B73D-D80533DB72AF}" sibTransId="{A7626269-5F6F-4D39-8734-4F550586B15F}"/>
    <dgm:cxn modelId="{5D95F0F5-813F-4EB5-85BE-41E950B91B31}" type="presParOf" srcId="{697DA6FD-0A6A-4712-B965-474390926359}" destId="{8EAF76C0-E0EE-49F8-A4D5-8E0384E64D5B}" srcOrd="0" destOrd="0" presId="urn:microsoft.com/office/officeart/2005/8/layout/target3"/>
    <dgm:cxn modelId="{6730F7E2-5400-4387-A25D-122D2AC25856}" type="presParOf" srcId="{697DA6FD-0A6A-4712-B965-474390926359}" destId="{64680246-C773-4F00-A9B0-F5E0E0EC8710}" srcOrd="1" destOrd="0" presId="urn:microsoft.com/office/officeart/2005/8/layout/target3"/>
    <dgm:cxn modelId="{ABAC3B8D-2A4C-4FB9-9959-C82E193B7063}" type="presParOf" srcId="{697DA6FD-0A6A-4712-B965-474390926359}" destId="{B44BC420-EF01-47FD-8350-A37DA3E0F5BD}" srcOrd="2" destOrd="0" presId="urn:microsoft.com/office/officeart/2005/8/layout/target3"/>
    <dgm:cxn modelId="{5004A9E1-24FB-4CFC-BD38-599416D1DDE8}" type="presParOf" srcId="{697DA6FD-0A6A-4712-B965-474390926359}" destId="{DFFDC87B-8F00-49AC-8990-B0BED6FBD9B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D483B4-150A-43F5-ACB5-255669AF512D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3D931A0-F694-4606-BE45-18EB620BB8A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700" dirty="0" smtClean="0"/>
            <a:t>Успешная верификация БФ «</a:t>
          </a:r>
          <a:r>
            <a:rPr lang="ru-RU" sz="1700" u="sng" dirty="0" smtClean="0"/>
            <a:t>Нужна</a:t>
          </a:r>
          <a:r>
            <a:rPr lang="ru-RU" sz="1700" dirty="0" smtClean="0"/>
            <a:t> помощь»</a:t>
          </a:r>
          <a:r>
            <a:rPr lang="en-US" sz="1700" dirty="0" smtClean="0"/>
            <a:t> 03</a:t>
          </a:r>
          <a:r>
            <a:rPr lang="ru-RU" sz="1700" dirty="0" smtClean="0"/>
            <a:t>.22</a:t>
          </a:r>
          <a:endParaRPr lang="ru-RU" sz="1700" dirty="0"/>
        </a:p>
      </dgm:t>
    </dgm:pt>
    <dgm:pt modelId="{D3BBC284-7606-4539-8FE4-FBBF3CCC2340}" type="parTrans" cxnId="{BD4B8864-33DB-40C3-A6E7-B9D04D5D20B5}">
      <dgm:prSet/>
      <dgm:spPr/>
      <dgm:t>
        <a:bodyPr/>
        <a:lstStyle/>
        <a:p>
          <a:endParaRPr lang="ru-RU"/>
        </a:p>
      </dgm:t>
    </dgm:pt>
    <dgm:pt modelId="{49573442-6CB2-4660-A70C-87574062B7DB}" type="sibTrans" cxnId="{BD4B8864-33DB-40C3-A6E7-B9D04D5D20B5}">
      <dgm:prSet/>
      <dgm:spPr/>
      <dgm:t>
        <a:bodyPr/>
        <a:lstStyle/>
        <a:p>
          <a:endParaRPr lang="ru-RU"/>
        </a:p>
      </dgm:t>
    </dgm:pt>
    <dgm:pt modelId="{3390D4E6-2AF9-4A1B-A2C0-ACB1C357FE8A}" type="pres">
      <dgm:prSet presAssocID="{4ED483B4-150A-43F5-ACB5-255669AF512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253ED2-1C7E-4DBF-A6FB-92D57886F205}" type="pres">
      <dgm:prSet presAssocID="{73D931A0-F694-4606-BE45-18EB620BB8A7}" presName="circle1" presStyleLbl="node1" presStyleIdx="0" presStyleCnt="1"/>
      <dgm:spPr/>
    </dgm:pt>
    <dgm:pt modelId="{B23D9620-63CA-45FF-B343-F55A8BDC49FC}" type="pres">
      <dgm:prSet presAssocID="{73D931A0-F694-4606-BE45-18EB620BB8A7}" presName="space" presStyleCnt="0"/>
      <dgm:spPr/>
    </dgm:pt>
    <dgm:pt modelId="{8C56178F-F782-476E-9134-E8F6F0CA80F4}" type="pres">
      <dgm:prSet presAssocID="{73D931A0-F694-4606-BE45-18EB620BB8A7}" presName="rect1" presStyleLbl="alignAcc1" presStyleIdx="0" presStyleCnt="1" custLinFactNeighborX="-1169" custLinFactNeighborY="-1589"/>
      <dgm:spPr/>
      <dgm:t>
        <a:bodyPr/>
        <a:lstStyle/>
        <a:p>
          <a:endParaRPr lang="ru-RU"/>
        </a:p>
      </dgm:t>
    </dgm:pt>
    <dgm:pt modelId="{20185255-67C1-4533-AC85-CB000CA02043}" type="pres">
      <dgm:prSet presAssocID="{73D931A0-F694-4606-BE45-18EB620BB8A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4B8864-33DB-40C3-A6E7-B9D04D5D20B5}" srcId="{4ED483B4-150A-43F5-ACB5-255669AF512D}" destId="{73D931A0-F694-4606-BE45-18EB620BB8A7}" srcOrd="0" destOrd="0" parTransId="{D3BBC284-7606-4539-8FE4-FBBF3CCC2340}" sibTransId="{49573442-6CB2-4660-A70C-87574062B7DB}"/>
    <dgm:cxn modelId="{A837DADA-C413-464A-B82E-D09789544F54}" type="presOf" srcId="{73D931A0-F694-4606-BE45-18EB620BB8A7}" destId="{8C56178F-F782-476E-9134-E8F6F0CA80F4}" srcOrd="0" destOrd="0" presId="urn:microsoft.com/office/officeart/2005/8/layout/target3"/>
    <dgm:cxn modelId="{AB39DC85-8448-4331-9AD2-764161DBBECA}" type="presOf" srcId="{73D931A0-F694-4606-BE45-18EB620BB8A7}" destId="{20185255-67C1-4533-AC85-CB000CA02043}" srcOrd="1" destOrd="0" presId="urn:microsoft.com/office/officeart/2005/8/layout/target3"/>
    <dgm:cxn modelId="{1CA420AA-DC0B-4D9E-BA04-BD951205D1E1}" type="presOf" srcId="{4ED483B4-150A-43F5-ACB5-255669AF512D}" destId="{3390D4E6-2AF9-4A1B-A2C0-ACB1C357FE8A}" srcOrd="0" destOrd="0" presId="urn:microsoft.com/office/officeart/2005/8/layout/target3"/>
    <dgm:cxn modelId="{2D98858F-8B6D-43E1-B674-2944D7E23B0C}" type="presParOf" srcId="{3390D4E6-2AF9-4A1B-A2C0-ACB1C357FE8A}" destId="{B3253ED2-1C7E-4DBF-A6FB-92D57886F205}" srcOrd="0" destOrd="0" presId="urn:microsoft.com/office/officeart/2005/8/layout/target3"/>
    <dgm:cxn modelId="{A5633D89-56FC-4F4F-BD13-0347C30E5DA7}" type="presParOf" srcId="{3390D4E6-2AF9-4A1B-A2C0-ACB1C357FE8A}" destId="{B23D9620-63CA-45FF-B343-F55A8BDC49FC}" srcOrd="1" destOrd="0" presId="urn:microsoft.com/office/officeart/2005/8/layout/target3"/>
    <dgm:cxn modelId="{22F30753-0AA0-47C7-998B-4378816A2448}" type="presParOf" srcId="{3390D4E6-2AF9-4A1B-A2C0-ACB1C357FE8A}" destId="{8C56178F-F782-476E-9134-E8F6F0CA80F4}" srcOrd="2" destOrd="0" presId="urn:microsoft.com/office/officeart/2005/8/layout/target3"/>
    <dgm:cxn modelId="{D397A26E-280A-4BBF-AB8D-7AFC1AE97295}" type="presParOf" srcId="{3390D4E6-2AF9-4A1B-A2C0-ACB1C357FE8A}" destId="{20185255-67C1-4533-AC85-CB000CA0204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D457AC-4A7C-41B1-A861-7B4520D7555E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1EB42E3-5527-44D5-BCDB-C0DA677B42A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700" dirty="0" smtClean="0"/>
            <a:t>Успешная Верификация Яндекс </a:t>
          </a:r>
          <a:r>
            <a:rPr lang="ru-RU" sz="1700" dirty="0" smtClean="0"/>
            <a:t>06.22</a:t>
          </a:r>
          <a:endParaRPr lang="ru-RU" sz="1700" dirty="0"/>
        </a:p>
      </dgm:t>
    </dgm:pt>
    <dgm:pt modelId="{2E1482ED-ADCF-431D-A392-F55B12C7C2ED}" type="parTrans" cxnId="{FE504494-5B9A-4EAF-BE35-1C10013C241B}">
      <dgm:prSet/>
      <dgm:spPr/>
      <dgm:t>
        <a:bodyPr/>
        <a:lstStyle/>
        <a:p>
          <a:endParaRPr lang="ru-RU"/>
        </a:p>
      </dgm:t>
    </dgm:pt>
    <dgm:pt modelId="{1B80DAA3-1259-47E2-A199-F5341FEAA87E}" type="sibTrans" cxnId="{FE504494-5B9A-4EAF-BE35-1C10013C241B}">
      <dgm:prSet/>
      <dgm:spPr/>
      <dgm:t>
        <a:bodyPr/>
        <a:lstStyle/>
        <a:p>
          <a:endParaRPr lang="ru-RU"/>
        </a:p>
      </dgm:t>
    </dgm:pt>
    <dgm:pt modelId="{6AA1BD61-5A88-4AD2-A2EE-6166F3CF1AA2}" type="pres">
      <dgm:prSet presAssocID="{68D457AC-4A7C-41B1-A861-7B4520D7555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9D0F4-0917-4D52-85B3-44549754C84C}" type="pres">
      <dgm:prSet presAssocID="{61EB42E3-5527-44D5-BCDB-C0DA677B42A2}" presName="circle1" presStyleLbl="node1" presStyleIdx="0" presStyleCnt="1"/>
      <dgm:spPr/>
    </dgm:pt>
    <dgm:pt modelId="{9F4F94F2-020E-40E6-8E72-53098154F0D0}" type="pres">
      <dgm:prSet presAssocID="{61EB42E3-5527-44D5-BCDB-C0DA677B42A2}" presName="space" presStyleCnt="0"/>
      <dgm:spPr/>
    </dgm:pt>
    <dgm:pt modelId="{09821E20-67CB-450F-8370-9788D50B4E1B}" type="pres">
      <dgm:prSet presAssocID="{61EB42E3-5527-44D5-BCDB-C0DA677B42A2}" presName="rect1" presStyleLbl="alignAcc1" presStyleIdx="0" presStyleCnt="1"/>
      <dgm:spPr/>
      <dgm:t>
        <a:bodyPr/>
        <a:lstStyle/>
        <a:p>
          <a:endParaRPr lang="ru-RU"/>
        </a:p>
      </dgm:t>
    </dgm:pt>
    <dgm:pt modelId="{8382FC7E-A245-45CE-B137-55A282D9467F}" type="pres">
      <dgm:prSet presAssocID="{61EB42E3-5527-44D5-BCDB-C0DA677B42A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04494-5B9A-4EAF-BE35-1C10013C241B}" srcId="{68D457AC-4A7C-41B1-A861-7B4520D7555E}" destId="{61EB42E3-5527-44D5-BCDB-C0DA677B42A2}" srcOrd="0" destOrd="0" parTransId="{2E1482ED-ADCF-431D-A392-F55B12C7C2ED}" sibTransId="{1B80DAA3-1259-47E2-A199-F5341FEAA87E}"/>
    <dgm:cxn modelId="{EE9397D1-B3BA-45AB-9EEA-6FDDF84DBDC1}" type="presOf" srcId="{61EB42E3-5527-44D5-BCDB-C0DA677B42A2}" destId="{09821E20-67CB-450F-8370-9788D50B4E1B}" srcOrd="0" destOrd="0" presId="urn:microsoft.com/office/officeart/2005/8/layout/target3"/>
    <dgm:cxn modelId="{52F1DB28-B735-4085-981C-2AF8D1B90203}" type="presOf" srcId="{68D457AC-4A7C-41B1-A861-7B4520D7555E}" destId="{6AA1BD61-5A88-4AD2-A2EE-6166F3CF1AA2}" srcOrd="0" destOrd="0" presId="urn:microsoft.com/office/officeart/2005/8/layout/target3"/>
    <dgm:cxn modelId="{A6EAD4C2-73CE-497F-9AB1-08D06B637F1A}" type="presOf" srcId="{61EB42E3-5527-44D5-BCDB-C0DA677B42A2}" destId="{8382FC7E-A245-45CE-B137-55A282D9467F}" srcOrd="1" destOrd="0" presId="urn:microsoft.com/office/officeart/2005/8/layout/target3"/>
    <dgm:cxn modelId="{39DD3DB1-94DC-4683-B3FE-0C0D5C01C63C}" type="presParOf" srcId="{6AA1BD61-5A88-4AD2-A2EE-6166F3CF1AA2}" destId="{9969D0F4-0917-4D52-85B3-44549754C84C}" srcOrd="0" destOrd="0" presId="urn:microsoft.com/office/officeart/2005/8/layout/target3"/>
    <dgm:cxn modelId="{EADEA257-1632-422B-A95C-F2E08B02149D}" type="presParOf" srcId="{6AA1BD61-5A88-4AD2-A2EE-6166F3CF1AA2}" destId="{9F4F94F2-020E-40E6-8E72-53098154F0D0}" srcOrd="1" destOrd="0" presId="urn:microsoft.com/office/officeart/2005/8/layout/target3"/>
    <dgm:cxn modelId="{6CC974FE-4575-4AAB-B51C-0840DE851106}" type="presParOf" srcId="{6AA1BD61-5A88-4AD2-A2EE-6166F3CF1AA2}" destId="{09821E20-67CB-450F-8370-9788D50B4E1B}" srcOrd="2" destOrd="0" presId="urn:microsoft.com/office/officeart/2005/8/layout/target3"/>
    <dgm:cxn modelId="{EF7784F5-AE79-437C-B741-E718370E165E}" type="presParOf" srcId="{6AA1BD61-5A88-4AD2-A2EE-6166F3CF1AA2}" destId="{8382FC7E-A245-45CE-B137-55A282D9467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BDB3FA-03B0-4EF0-B37E-BD738291CEF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8AFF0A1-36C6-4F63-AF88-B59D9389220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700" dirty="0" smtClean="0"/>
            <a:t>Успешный сбор на </a:t>
          </a:r>
          <a:r>
            <a:rPr lang="ru-RU" sz="1700" dirty="0" err="1" smtClean="0"/>
            <a:t>краудфандинговой</a:t>
          </a:r>
          <a:r>
            <a:rPr lang="ru-RU" sz="1700" dirty="0" smtClean="0"/>
            <a:t> платформе </a:t>
          </a:r>
          <a:r>
            <a:rPr lang="en-US" sz="1700" dirty="0" err="1" smtClean="0"/>
            <a:t>Planeta</a:t>
          </a:r>
          <a:endParaRPr lang="ru-RU" sz="1700" dirty="0"/>
        </a:p>
      </dgm:t>
    </dgm:pt>
    <dgm:pt modelId="{10A167EC-1636-49F0-A625-01C13AAB64AA}" type="parTrans" cxnId="{EFC1816D-28E7-4A60-9C7E-33DA639FDB5E}">
      <dgm:prSet/>
      <dgm:spPr/>
      <dgm:t>
        <a:bodyPr/>
        <a:lstStyle/>
        <a:p>
          <a:endParaRPr lang="ru-RU"/>
        </a:p>
      </dgm:t>
    </dgm:pt>
    <dgm:pt modelId="{1467725B-796C-45F3-A8E3-ABEF1EA6A24C}" type="sibTrans" cxnId="{EFC1816D-28E7-4A60-9C7E-33DA639FDB5E}">
      <dgm:prSet/>
      <dgm:spPr/>
      <dgm:t>
        <a:bodyPr/>
        <a:lstStyle/>
        <a:p>
          <a:endParaRPr lang="ru-RU"/>
        </a:p>
      </dgm:t>
    </dgm:pt>
    <dgm:pt modelId="{D93D2BA6-DF2A-43D7-A204-E60FA45BD7AD}" type="pres">
      <dgm:prSet presAssocID="{33BDB3FA-03B0-4EF0-B37E-BD738291CEF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09864-A3E9-4872-B712-A9F3E8A976A8}" type="pres">
      <dgm:prSet presAssocID="{98AFF0A1-36C6-4F63-AF88-B59D9389220E}" presName="circle1" presStyleLbl="node1" presStyleIdx="0" presStyleCnt="1"/>
      <dgm:spPr/>
    </dgm:pt>
    <dgm:pt modelId="{A070E102-FEFC-474B-B0CE-E75E86CF4D66}" type="pres">
      <dgm:prSet presAssocID="{98AFF0A1-36C6-4F63-AF88-B59D9389220E}" presName="space" presStyleCnt="0"/>
      <dgm:spPr/>
    </dgm:pt>
    <dgm:pt modelId="{EB7C9363-213B-4FC2-AFDA-83A90DB6C9DE}" type="pres">
      <dgm:prSet presAssocID="{98AFF0A1-36C6-4F63-AF88-B59D9389220E}" presName="rect1" presStyleLbl="alignAcc1" presStyleIdx="0" presStyleCnt="1"/>
      <dgm:spPr/>
      <dgm:t>
        <a:bodyPr/>
        <a:lstStyle/>
        <a:p>
          <a:endParaRPr lang="ru-RU"/>
        </a:p>
      </dgm:t>
    </dgm:pt>
    <dgm:pt modelId="{094B48F9-A0EF-4479-808E-243C102090A0}" type="pres">
      <dgm:prSet presAssocID="{98AFF0A1-36C6-4F63-AF88-B59D9389220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FEEB46-6974-4611-A16D-D25EC2953E8D}" type="presOf" srcId="{98AFF0A1-36C6-4F63-AF88-B59D9389220E}" destId="{094B48F9-A0EF-4479-808E-243C102090A0}" srcOrd="1" destOrd="0" presId="urn:microsoft.com/office/officeart/2005/8/layout/target3"/>
    <dgm:cxn modelId="{EFC1816D-28E7-4A60-9C7E-33DA639FDB5E}" srcId="{33BDB3FA-03B0-4EF0-B37E-BD738291CEF4}" destId="{98AFF0A1-36C6-4F63-AF88-B59D9389220E}" srcOrd="0" destOrd="0" parTransId="{10A167EC-1636-49F0-A625-01C13AAB64AA}" sibTransId="{1467725B-796C-45F3-A8E3-ABEF1EA6A24C}"/>
    <dgm:cxn modelId="{F29CDA31-09B3-40B4-9568-4B38FF6142BE}" type="presOf" srcId="{33BDB3FA-03B0-4EF0-B37E-BD738291CEF4}" destId="{D93D2BA6-DF2A-43D7-A204-E60FA45BD7AD}" srcOrd="0" destOrd="0" presId="urn:microsoft.com/office/officeart/2005/8/layout/target3"/>
    <dgm:cxn modelId="{35B49704-2D9B-45B3-9C04-B634F817D0C8}" type="presOf" srcId="{98AFF0A1-36C6-4F63-AF88-B59D9389220E}" destId="{EB7C9363-213B-4FC2-AFDA-83A90DB6C9DE}" srcOrd="0" destOrd="0" presId="urn:microsoft.com/office/officeart/2005/8/layout/target3"/>
    <dgm:cxn modelId="{ED645A60-C3D1-4AA4-A47F-255F76557E4B}" type="presParOf" srcId="{D93D2BA6-DF2A-43D7-A204-E60FA45BD7AD}" destId="{96709864-A3E9-4872-B712-A9F3E8A976A8}" srcOrd="0" destOrd="0" presId="urn:microsoft.com/office/officeart/2005/8/layout/target3"/>
    <dgm:cxn modelId="{D491DAC6-9DAA-44E3-801F-1E31E69EC56D}" type="presParOf" srcId="{D93D2BA6-DF2A-43D7-A204-E60FA45BD7AD}" destId="{A070E102-FEFC-474B-B0CE-E75E86CF4D66}" srcOrd="1" destOrd="0" presId="urn:microsoft.com/office/officeart/2005/8/layout/target3"/>
    <dgm:cxn modelId="{310D69F0-4F79-4433-A9FC-76431A3BF20D}" type="presParOf" srcId="{D93D2BA6-DF2A-43D7-A204-E60FA45BD7AD}" destId="{EB7C9363-213B-4FC2-AFDA-83A90DB6C9DE}" srcOrd="2" destOrd="0" presId="urn:microsoft.com/office/officeart/2005/8/layout/target3"/>
    <dgm:cxn modelId="{58639EF2-A52A-4A47-822C-661ED59FF0DC}" type="presParOf" srcId="{D93D2BA6-DF2A-43D7-A204-E60FA45BD7AD}" destId="{094B48F9-A0EF-4479-808E-243C102090A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AF353-E10D-49F1-95FE-B5C2BC54D2F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BF52E-7341-4462-8047-DBA5E15B0374}">
      <dsp:nvSpPr>
        <dsp:cNvPr id="0" name=""/>
        <dsp:cNvSpPr/>
      </dsp:nvSpPr>
      <dsp:spPr>
        <a:xfrm>
          <a:off x="323165" y="0"/>
          <a:ext cx="1628487" cy="646331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Интенсив</a:t>
          </a:r>
          <a:r>
            <a:rPr lang="ru-RU" sz="1700" kern="1200" dirty="0" smtClean="0"/>
            <a:t> 28.01-05.02.22</a:t>
          </a:r>
          <a:endParaRPr lang="ru-RU" sz="1700" kern="1200" dirty="0"/>
        </a:p>
      </dsp:txBody>
      <dsp:txXfrm>
        <a:off x="323165" y="0"/>
        <a:ext cx="1628487" cy="646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D95DE-2273-4BAC-853D-7239566DAD3A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74A98-762D-4719-9DFB-13F6F460EB5A}">
      <dsp:nvSpPr>
        <dsp:cNvPr id="0" name=""/>
        <dsp:cNvSpPr/>
      </dsp:nvSpPr>
      <dsp:spPr>
        <a:xfrm>
          <a:off x="323165" y="0"/>
          <a:ext cx="1628487" cy="646331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Интенсив</a:t>
          </a:r>
          <a:r>
            <a:rPr lang="ru-RU" sz="1700" kern="1200" dirty="0" smtClean="0"/>
            <a:t> 28.07-05.07.22</a:t>
          </a:r>
          <a:endParaRPr lang="ru-RU" sz="1700" kern="1200" dirty="0"/>
        </a:p>
      </dsp:txBody>
      <dsp:txXfrm>
        <a:off x="323165" y="0"/>
        <a:ext cx="1628487" cy="646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57A82-2159-492F-BB74-143462E2B636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7D420-C4E2-462C-9FDD-9FD855A71CF0}">
      <dsp:nvSpPr>
        <dsp:cNvPr id="0" name=""/>
        <dsp:cNvSpPr/>
      </dsp:nvSpPr>
      <dsp:spPr>
        <a:xfrm flipH="1">
          <a:off x="323165" y="0"/>
          <a:ext cx="1868226" cy="646331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Обучение </a:t>
          </a:r>
          <a:r>
            <a:rPr lang="ru-RU" sz="1800" b="0" kern="1200" dirty="0" err="1" smtClean="0"/>
            <a:t>тьюторов</a:t>
          </a:r>
          <a:r>
            <a:rPr lang="ru-RU" sz="1700" b="0" kern="1200" dirty="0" smtClean="0"/>
            <a:t> 28.10-13.11.22</a:t>
          </a:r>
          <a:endParaRPr lang="ru-RU" sz="1700" b="0" kern="1200" dirty="0"/>
        </a:p>
      </dsp:txBody>
      <dsp:txXfrm>
        <a:off x="323165" y="0"/>
        <a:ext cx="1868226" cy="646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2EC30-DEEE-4765-AA84-E4D11A03471D}">
      <dsp:nvSpPr>
        <dsp:cNvPr id="0" name=""/>
        <dsp:cNvSpPr/>
      </dsp:nvSpPr>
      <dsp:spPr>
        <a:xfrm>
          <a:off x="-254061" y="35412"/>
          <a:ext cx="646331" cy="64633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22C4A-1FCA-4B5F-94FB-27BE99746FDA}">
      <dsp:nvSpPr>
        <dsp:cNvPr id="0" name=""/>
        <dsp:cNvSpPr/>
      </dsp:nvSpPr>
      <dsp:spPr>
        <a:xfrm>
          <a:off x="80785" y="0"/>
          <a:ext cx="1951660" cy="646331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День открытых дверей 09.09.22</a:t>
          </a:r>
          <a:endParaRPr lang="ru-RU" sz="1800" kern="1200" dirty="0"/>
        </a:p>
      </dsp:txBody>
      <dsp:txXfrm>
        <a:off x="80785" y="0"/>
        <a:ext cx="1951660" cy="646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10F37-4CD4-4E99-8D95-D52BC34A7378}">
      <dsp:nvSpPr>
        <dsp:cNvPr id="0" name=""/>
        <dsp:cNvSpPr/>
      </dsp:nvSpPr>
      <dsp:spPr>
        <a:xfrm>
          <a:off x="0" y="0"/>
          <a:ext cx="923330" cy="9233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E5A261-61FF-4E5F-8937-C1E6072F530F}">
      <dsp:nvSpPr>
        <dsp:cNvPr id="0" name=""/>
        <dsp:cNvSpPr/>
      </dsp:nvSpPr>
      <dsp:spPr>
        <a:xfrm>
          <a:off x="461665" y="0"/>
          <a:ext cx="1958214" cy="923330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Победа в конкурсе Фонда президентских грантов</a:t>
          </a:r>
          <a:endParaRPr lang="ru-RU" sz="1500" kern="1200" dirty="0"/>
        </a:p>
      </dsp:txBody>
      <dsp:txXfrm>
        <a:off x="461665" y="0"/>
        <a:ext cx="1958214" cy="9233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F76C0-E0EE-49F8-A4D5-8E0384E64D5B}">
      <dsp:nvSpPr>
        <dsp:cNvPr id="0" name=""/>
        <dsp:cNvSpPr/>
      </dsp:nvSpPr>
      <dsp:spPr>
        <a:xfrm>
          <a:off x="0" y="0"/>
          <a:ext cx="923330" cy="92333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BC420-EF01-47FD-8350-A37DA3E0F5BD}">
      <dsp:nvSpPr>
        <dsp:cNvPr id="0" name=""/>
        <dsp:cNvSpPr/>
      </dsp:nvSpPr>
      <dsp:spPr>
        <a:xfrm>
          <a:off x="461665" y="0"/>
          <a:ext cx="2204134" cy="923330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Победа в </a:t>
          </a:r>
          <a:r>
            <a:rPr lang="ru-RU" sz="1700" kern="1200" dirty="0" err="1" smtClean="0"/>
            <a:t>грантовом</a:t>
          </a:r>
          <a:r>
            <a:rPr lang="ru-RU" sz="1700" kern="1200" dirty="0" smtClean="0"/>
            <a:t> конкурсе БФ «Абсолют-Помощь»</a:t>
          </a:r>
          <a:endParaRPr lang="ru-RU" sz="1700" kern="1200" dirty="0"/>
        </a:p>
      </dsp:txBody>
      <dsp:txXfrm>
        <a:off x="461665" y="0"/>
        <a:ext cx="2204134" cy="9233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53ED2-1C7E-4DBF-A6FB-92D57886F205}">
      <dsp:nvSpPr>
        <dsp:cNvPr id="0" name=""/>
        <dsp:cNvSpPr/>
      </dsp:nvSpPr>
      <dsp:spPr>
        <a:xfrm>
          <a:off x="0" y="0"/>
          <a:ext cx="977345" cy="97734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6178F-F782-476E-9134-E8F6F0CA80F4}">
      <dsp:nvSpPr>
        <dsp:cNvPr id="0" name=""/>
        <dsp:cNvSpPr/>
      </dsp:nvSpPr>
      <dsp:spPr>
        <a:xfrm>
          <a:off x="462362" y="0"/>
          <a:ext cx="2250652" cy="977345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Успешная верификация БФ «</a:t>
          </a:r>
          <a:r>
            <a:rPr lang="ru-RU" sz="1700" u="sng" kern="1200" dirty="0" smtClean="0"/>
            <a:t>Нужна</a:t>
          </a:r>
          <a:r>
            <a:rPr lang="ru-RU" sz="1700" kern="1200" dirty="0" smtClean="0"/>
            <a:t> помощь»</a:t>
          </a:r>
          <a:r>
            <a:rPr lang="en-US" sz="1700" kern="1200" dirty="0" smtClean="0"/>
            <a:t> 03</a:t>
          </a:r>
          <a:r>
            <a:rPr lang="ru-RU" sz="1700" kern="1200" dirty="0" smtClean="0"/>
            <a:t>.22</a:t>
          </a:r>
          <a:endParaRPr lang="ru-RU" sz="1700" kern="1200" dirty="0"/>
        </a:p>
      </dsp:txBody>
      <dsp:txXfrm>
        <a:off x="462362" y="0"/>
        <a:ext cx="2250652" cy="9773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D0F4-0917-4D52-85B3-44549754C84C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21E20-67CB-450F-8370-9788D50B4E1B}">
      <dsp:nvSpPr>
        <dsp:cNvPr id="0" name=""/>
        <dsp:cNvSpPr/>
      </dsp:nvSpPr>
      <dsp:spPr>
        <a:xfrm>
          <a:off x="323165" y="0"/>
          <a:ext cx="2000297" cy="646331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Успешная Верификация Яндекс </a:t>
          </a:r>
          <a:r>
            <a:rPr lang="ru-RU" sz="1700" kern="1200" dirty="0" smtClean="0"/>
            <a:t>06.22</a:t>
          </a:r>
          <a:endParaRPr lang="ru-RU" sz="1700" kern="1200" dirty="0"/>
        </a:p>
      </dsp:txBody>
      <dsp:txXfrm>
        <a:off x="323165" y="0"/>
        <a:ext cx="2000297" cy="6463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09864-A3E9-4872-B712-A9F3E8A976A8}">
      <dsp:nvSpPr>
        <dsp:cNvPr id="0" name=""/>
        <dsp:cNvSpPr/>
      </dsp:nvSpPr>
      <dsp:spPr>
        <a:xfrm>
          <a:off x="0" y="0"/>
          <a:ext cx="961815" cy="96181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C9363-213B-4FC2-AFDA-83A90DB6C9DE}">
      <dsp:nvSpPr>
        <dsp:cNvPr id="0" name=""/>
        <dsp:cNvSpPr/>
      </dsp:nvSpPr>
      <dsp:spPr>
        <a:xfrm>
          <a:off x="480907" y="0"/>
          <a:ext cx="2560416" cy="961815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Успешный сбор на </a:t>
          </a:r>
          <a:r>
            <a:rPr lang="ru-RU" sz="1700" kern="1200" dirty="0" err="1" smtClean="0"/>
            <a:t>краудфандинговой</a:t>
          </a:r>
          <a:r>
            <a:rPr lang="ru-RU" sz="1700" kern="1200" dirty="0" smtClean="0"/>
            <a:t> платформе </a:t>
          </a:r>
          <a:r>
            <a:rPr lang="en-US" sz="1700" kern="1200" dirty="0" err="1" smtClean="0"/>
            <a:t>Planeta</a:t>
          </a:r>
          <a:endParaRPr lang="ru-RU" sz="1700" kern="1200" dirty="0"/>
        </a:p>
      </dsp:txBody>
      <dsp:txXfrm>
        <a:off x="480907" y="0"/>
        <a:ext cx="2560416" cy="961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C554A-A4C1-AC41-9E5D-4A11B7A9EFC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F05F6-DDCF-DF49-84BF-1141FFC9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7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F05F6-DDCF-DF49-84BF-1141FFC959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7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2A3F85-20C9-4E2B-9136-09292BD01D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9F9A"/>
              </a:gs>
              <a:gs pos="33000">
                <a:srgbClr val="00A698"/>
              </a:gs>
              <a:gs pos="66000">
                <a:srgbClr val="0BC296"/>
              </a:gs>
              <a:gs pos="100000">
                <a:srgbClr val="2DD09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8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CAD7B48B-75C0-417F-9AA3-D3F8E41E2235}"/>
              </a:ext>
            </a:extLst>
          </p:cNvPr>
          <p:cNvSpPr/>
          <p:nvPr userDrawn="1"/>
        </p:nvSpPr>
        <p:spPr>
          <a:xfrm>
            <a:off x="1822425" y="2750164"/>
            <a:ext cx="2186199" cy="2143694"/>
          </a:xfrm>
          <a:prstGeom prst="snip2DiagRect">
            <a:avLst>
              <a:gd name="adj1" fmla="val 0"/>
              <a:gd name="adj2" fmla="val 17077"/>
            </a:avLst>
          </a:prstGeom>
          <a:solidFill>
            <a:srgbClr val="00A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40235B24-ADDB-4209-9C91-B74579F5CF2A}"/>
              </a:ext>
            </a:extLst>
          </p:cNvPr>
          <p:cNvSpPr/>
          <p:nvPr userDrawn="1"/>
        </p:nvSpPr>
        <p:spPr>
          <a:xfrm>
            <a:off x="4996782" y="2750164"/>
            <a:ext cx="2196040" cy="2143694"/>
          </a:xfrm>
          <a:prstGeom prst="snip2DiagRect">
            <a:avLst>
              <a:gd name="adj1" fmla="val 0"/>
              <a:gd name="adj2" fmla="val 17077"/>
            </a:avLst>
          </a:prstGeom>
          <a:solidFill>
            <a:srgbClr val="0D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6344059A-7E96-499E-85E5-F5450602E301}"/>
              </a:ext>
            </a:extLst>
          </p:cNvPr>
          <p:cNvSpPr/>
          <p:nvPr userDrawn="1"/>
        </p:nvSpPr>
        <p:spPr>
          <a:xfrm>
            <a:off x="8185645" y="2750164"/>
            <a:ext cx="2221796" cy="2143694"/>
          </a:xfrm>
          <a:prstGeom prst="snip2DiagRect">
            <a:avLst>
              <a:gd name="adj1" fmla="val 0"/>
              <a:gd name="adj2" fmla="val 17077"/>
            </a:avLst>
          </a:prstGeom>
          <a:solidFill>
            <a:srgbClr val="2D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822425" y="2750165"/>
            <a:ext cx="2186199" cy="2152510"/>
          </a:xfrm>
          <a:prstGeom prst="snip2Diag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996783" y="2750164"/>
            <a:ext cx="2196040" cy="2143695"/>
          </a:xfrm>
          <a:prstGeom prst="snip2Diag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180981" y="2750164"/>
            <a:ext cx="2226460" cy="2143695"/>
          </a:xfrm>
          <a:prstGeom prst="snip2Diag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185D437A-AF48-43A1-8ECD-A22966955990}"/>
              </a:ext>
            </a:extLst>
          </p:cNvPr>
          <p:cNvSpPr/>
          <p:nvPr userDrawn="1"/>
        </p:nvSpPr>
        <p:spPr>
          <a:xfrm>
            <a:off x="1660842" y="2579467"/>
            <a:ext cx="1953875" cy="1915886"/>
          </a:xfrm>
          <a:prstGeom prst="ellipse">
            <a:avLst/>
          </a:prstGeom>
          <a:solidFill>
            <a:srgbClr val="00A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ED7670-6E9D-4E41-8CD7-9FE9226BBB3B}"/>
              </a:ext>
            </a:extLst>
          </p:cNvPr>
          <p:cNvSpPr/>
          <p:nvPr userDrawn="1"/>
        </p:nvSpPr>
        <p:spPr>
          <a:xfrm>
            <a:off x="5250005" y="2579467"/>
            <a:ext cx="1962670" cy="1915886"/>
          </a:xfrm>
          <a:prstGeom prst="ellipse">
            <a:avLst/>
          </a:prstGeom>
          <a:solidFill>
            <a:srgbClr val="0D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0D76D3-CA2D-4BA3-8F5D-BEEB5AAC6C7C}"/>
              </a:ext>
            </a:extLst>
          </p:cNvPr>
          <p:cNvSpPr/>
          <p:nvPr userDrawn="1"/>
        </p:nvSpPr>
        <p:spPr>
          <a:xfrm>
            <a:off x="8712922" y="2579467"/>
            <a:ext cx="1985689" cy="1915887"/>
          </a:xfrm>
          <a:prstGeom prst="ellipse">
            <a:avLst/>
          </a:prstGeom>
          <a:solidFill>
            <a:srgbClr val="2D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660842" y="2579469"/>
            <a:ext cx="1945871" cy="1915885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254172" y="2579467"/>
            <a:ext cx="1962669" cy="1915887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712922" y="2579469"/>
            <a:ext cx="1989856" cy="1915886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3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7EA647-1BD8-4A3F-B297-0A554067EE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03A89"/>
              </a:gs>
              <a:gs pos="66000">
                <a:srgbClr val="2970AB"/>
              </a:gs>
              <a:gs pos="33000">
                <a:srgbClr val="4C4D99"/>
              </a:gs>
              <a:gs pos="100000">
                <a:srgbClr val="1686BC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9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42B459-E44A-4BB5-B812-093CB9964A24}"/>
              </a:ext>
            </a:extLst>
          </p:cNvPr>
          <p:cNvSpPr/>
          <p:nvPr userDrawn="1"/>
        </p:nvSpPr>
        <p:spPr>
          <a:xfrm>
            <a:off x="7273636" y="0"/>
            <a:ext cx="4918364" cy="6858000"/>
          </a:xfrm>
          <a:prstGeom prst="rect">
            <a:avLst/>
          </a:prstGeom>
          <a:gradFill>
            <a:gsLst>
              <a:gs pos="0">
                <a:srgbClr val="503A89"/>
              </a:gs>
              <a:gs pos="66000">
                <a:srgbClr val="2970AB"/>
              </a:gs>
              <a:gs pos="33000">
                <a:srgbClr val="4C4D99"/>
              </a:gs>
              <a:gs pos="100000">
                <a:srgbClr val="1686BC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273636" y="0"/>
            <a:ext cx="4918364" cy="68580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EE98A8-C2F1-459E-83B5-3EAA089347B1}"/>
              </a:ext>
            </a:extLst>
          </p:cNvPr>
          <p:cNvSpPr/>
          <p:nvPr userDrawn="1"/>
        </p:nvSpPr>
        <p:spPr>
          <a:xfrm>
            <a:off x="0" y="0"/>
            <a:ext cx="12192000" cy="4800600"/>
          </a:xfrm>
          <a:prstGeom prst="rect">
            <a:avLst/>
          </a:prstGeom>
          <a:gradFill>
            <a:gsLst>
              <a:gs pos="0">
                <a:srgbClr val="503A89"/>
              </a:gs>
              <a:gs pos="66000">
                <a:srgbClr val="2970AB"/>
              </a:gs>
              <a:gs pos="33000">
                <a:srgbClr val="4C4D99"/>
              </a:gs>
              <a:gs pos="100000">
                <a:srgbClr val="1686BC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8006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77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B730DD-3B7B-470E-941F-8A08C351882C}"/>
              </a:ext>
            </a:extLst>
          </p:cNvPr>
          <p:cNvSpPr/>
          <p:nvPr userDrawn="1"/>
        </p:nvSpPr>
        <p:spPr>
          <a:xfrm>
            <a:off x="996982" y="1813807"/>
            <a:ext cx="2417004" cy="4420736"/>
          </a:xfrm>
          <a:prstGeom prst="rect">
            <a:avLst/>
          </a:prstGeom>
          <a:solidFill>
            <a:srgbClr val="503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346E4-6739-4A80-9EFD-A143F827C03A}"/>
              </a:ext>
            </a:extLst>
          </p:cNvPr>
          <p:cNvSpPr/>
          <p:nvPr userDrawn="1"/>
        </p:nvSpPr>
        <p:spPr>
          <a:xfrm>
            <a:off x="3619866" y="1813807"/>
            <a:ext cx="2417004" cy="4420736"/>
          </a:xfrm>
          <a:prstGeom prst="rect">
            <a:avLst/>
          </a:prstGeom>
          <a:solidFill>
            <a:srgbClr val="4C4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D12FD-1BC0-4D33-98C9-952D649396F4}"/>
              </a:ext>
            </a:extLst>
          </p:cNvPr>
          <p:cNvSpPr/>
          <p:nvPr userDrawn="1"/>
        </p:nvSpPr>
        <p:spPr>
          <a:xfrm>
            <a:off x="6193596" y="1813807"/>
            <a:ext cx="2417004" cy="4420736"/>
          </a:xfrm>
          <a:prstGeom prst="rect">
            <a:avLst/>
          </a:prstGeom>
          <a:solidFill>
            <a:srgbClr val="297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62CA15-E1ED-4AA3-A3DD-EA758079E7EE}"/>
              </a:ext>
            </a:extLst>
          </p:cNvPr>
          <p:cNvSpPr/>
          <p:nvPr userDrawn="1"/>
        </p:nvSpPr>
        <p:spPr>
          <a:xfrm>
            <a:off x="8773698" y="1813807"/>
            <a:ext cx="2417004" cy="4420736"/>
          </a:xfrm>
          <a:prstGeom prst="rect">
            <a:avLst/>
          </a:prstGeom>
          <a:solidFill>
            <a:srgbClr val="16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96982" y="1813809"/>
            <a:ext cx="2417004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619866" y="1813809"/>
            <a:ext cx="2417004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93596" y="1813809"/>
            <a:ext cx="2417004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773698" y="1813808"/>
            <a:ext cx="2417004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2948B5-FDDB-47FF-B97E-2E64F5CFE1F7}"/>
              </a:ext>
            </a:extLst>
          </p:cNvPr>
          <p:cNvSpPr/>
          <p:nvPr userDrawn="1"/>
        </p:nvSpPr>
        <p:spPr>
          <a:xfrm>
            <a:off x="0" y="-3"/>
            <a:ext cx="4063202" cy="6858003"/>
          </a:xfrm>
          <a:prstGeom prst="rect">
            <a:avLst/>
          </a:prstGeom>
          <a:solidFill>
            <a:srgbClr val="4C4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DD20B3-90BD-4FB2-8572-2AA244A5F2B3}"/>
              </a:ext>
            </a:extLst>
          </p:cNvPr>
          <p:cNvSpPr/>
          <p:nvPr userDrawn="1"/>
        </p:nvSpPr>
        <p:spPr>
          <a:xfrm>
            <a:off x="4063202" y="0"/>
            <a:ext cx="4063202" cy="6858000"/>
          </a:xfrm>
          <a:prstGeom prst="rect">
            <a:avLst/>
          </a:prstGeom>
          <a:solidFill>
            <a:srgbClr val="297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911E9-11A2-4AEF-9FD4-A6C21C137CE2}"/>
              </a:ext>
            </a:extLst>
          </p:cNvPr>
          <p:cNvSpPr/>
          <p:nvPr userDrawn="1"/>
        </p:nvSpPr>
        <p:spPr>
          <a:xfrm>
            <a:off x="8126404" y="-4"/>
            <a:ext cx="4065596" cy="6857999"/>
          </a:xfrm>
          <a:prstGeom prst="rect">
            <a:avLst/>
          </a:prstGeom>
          <a:solidFill>
            <a:srgbClr val="16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126404" y="-1"/>
            <a:ext cx="4063202" cy="685800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-1"/>
            <a:ext cx="4063202" cy="685800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063202" y="0"/>
            <a:ext cx="4063202" cy="685800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1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AC320C-31A8-435F-8784-EEF6A2CCD22B}"/>
              </a:ext>
            </a:extLst>
          </p:cNvPr>
          <p:cNvSpPr/>
          <p:nvPr userDrawn="1"/>
        </p:nvSpPr>
        <p:spPr>
          <a:xfrm>
            <a:off x="996982" y="1813807"/>
            <a:ext cx="2422036" cy="1770050"/>
          </a:xfrm>
          <a:prstGeom prst="rect">
            <a:avLst/>
          </a:prstGeom>
          <a:solidFill>
            <a:srgbClr val="503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F57EA3-B74D-41F8-A246-5D0B2E1A29EB}"/>
              </a:ext>
            </a:extLst>
          </p:cNvPr>
          <p:cNvSpPr/>
          <p:nvPr userDrawn="1"/>
        </p:nvSpPr>
        <p:spPr>
          <a:xfrm>
            <a:off x="6183530" y="1813807"/>
            <a:ext cx="2409485" cy="1770050"/>
          </a:xfrm>
          <a:prstGeom prst="rect">
            <a:avLst/>
          </a:prstGeom>
          <a:solidFill>
            <a:srgbClr val="297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38A91-9EEB-462E-BDD6-7F82B5CF77B0}"/>
              </a:ext>
            </a:extLst>
          </p:cNvPr>
          <p:cNvSpPr/>
          <p:nvPr userDrawn="1"/>
        </p:nvSpPr>
        <p:spPr>
          <a:xfrm>
            <a:off x="8773698" y="1813807"/>
            <a:ext cx="2417004" cy="1770050"/>
          </a:xfrm>
          <a:prstGeom prst="rect">
            <a:avLst/>
          </a:prstGeom>
          <a:solidFill>
            <a:srgbClr val="16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781124" y="1813809"/>
            <a:ext cx="2409578" cy="177004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83531" y="1813809"/>
            <a:ext cx="2409486" cy="177004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997695" y="1813809"/>
            <a:ext cx="2411880" cy="177004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CA86D9-02F1-417E-9BBB-1B3567754C70}"/>
              </a:ext>
            </a:extLst>
          </p:cNvPr>
          <p:cNvSpPr/>
          <p:nvPr userDrawn="1"/>
        </p:nvSpPr>
        <p:spPr>
          <a:xfrm>
            <a:off x="3593490" y="1813807"/>
            <a:ext cx="2417004" cy="1770050"/>
          </a:xfrm>
          <a:prstGeom prst="rect">
            <a:avLst/>
          </a:prstGeom>
          <a:solidFill>
            <a:srgbClr val="4C4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3590256" y="1813809"/>
            <a:ext cx="2422037" cy="177004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09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DE7D7C-A911-49C7-BE50-60697F6C7043}"/>
              </a:ext>
            </a:extLst>
          </p:cNvPr>
          <p:cNvSpPr/>
          <p:nvPr userDrawn="1"/>
        </p:nvSpPr>
        <p:spPr>
          <a:xfrm>
            <a:off x="8502316" y="1656348"/>
            <a:ext cx="2362200" cy="4191000"/>
          </a:xfrm>
          <a:prstGeom prst="rect">
            <a:avLst/>
          </a:prstGeom>
          <a:solidFill>
            <a:srgbClr val="16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502316" y="1656348"/>
            <a:ext cx="2362200" cy="41910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7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ED9305-5C89-4E2C-B18A-768A62B5FB6E}"/>
              </a:ext>
            </a:extLst>
          </p:cNvPr>
          <p:cNvSpPr/>
          <p:nvPr userDrawn="1"/>
        </p:nvSpPr>
        <p:spPr>
          <a:xfrm>
            <a:off x="1470186" y="2164299"/>
            <a:ext cx="2063749" cy="3660775"/>
          </a:xfrm>
          <a:prstGeom prst="rect">
            <a:avLst/>
          </a:prstGeom>
          <a:solidFill>
            <a:srgbClr val="4C4D99"/>
          </a:solidFill>
          <a:ln>
            <a:noFill/>
          </a:ln>
          <a:effectLst>
            <a:outerShdw blurRad="254000" dist="76200" dir="8100000" sx="105000" sy="105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470186" y="2164299"/>
            <a:ext cx="2063749" cy="3660775"/>
          </a:xfrm>
          <a:noFill/>
          <a:ln>
            <a:noFill/>
          </a:ln>
          <a:effectLst>
            <a:outerShdw blurRad="254000" dist="76200" dir="8100000" sx="105000" sy="105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FA1BAB-554E-47BD-A167-58E78312CE2B}"/>
              </a:ext>
            </a:extLst>
          </p:cNvPr>
          <p:cNvSpPr/>
          <p:nvPr userDrawn="1"/>
        </p:nvSpPr>
        <p:spPr>
          <a:xfrm>
            <a:off x="2470638" y="1854199"/>
            <a:ext cx="2085487" cy="3660775"/>
          </a:xfrm>
          <a:prstGeom prst="rect">
            <a:avLst/>
          </a:prstGeom>
          <a:solidFill>
            <a:srgbClr val="2970AB"/>
          </a:solidFill>
          <a:ln>
            <a:noFill/>
          </a:ln>
          <a:effectLst>
            <a:outerShdw blurRad="254000" dist="76200" dir="8100000" sx="105000" sy="105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483584" y="1854199"/>
            <a:ext cx="2063749" cy="3660775"/>
          </a:xfrm>
          <a:noFill/>
          <a:ln>
            <a:noFill/>
          </a:ln>
          <a:effectLst>
            <a:outerShdw blurRad="254000" dist="76200" dir="8100000" sx="105000" sy="105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9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49A413-9EDF-4D40-AC8D-6108B18240E3}"/>
              </a:ext>
            </a:extLst>
          </p:cNvPr>
          <p:cNvSpPr/>
          <p:nvPr userDrawn="1"/>
        </p:nvSpPr>
        <p:spPr>
          <a:xfrm>
            <a:off x="7273636" y="0"/>
            <a:ext cx="4918364" cy="6858000"/>
          </a:xfrm>
          <a:prstGeom prst="rect">
            <a:avLst/>
          </a:prstGeom>
          <a:gradFill flip="none" rotWithShape="1">
            <a:gsLst>
              <a:gs pos="0">
                <a:srgbClr val="009F9A"/>
              </a:gs>
              <a:gs pos="33000">
                <a:srgbClr val="00A698"/>
              </a:gs>
              <a:gs pos="66000">
                <a:srgbClr val="0BC296"/>
              </a:gs>
              <a:gs pos="100000">
                <a:srgbClr val="2DD09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273636" y="0"/>
            <a:ext cx="4918364" cy="68580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98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57723-3F5C-4DFC-92C5-3E1E842DF034}"/>
              </a:ext>
            </a:extLst>
          </p:cNvPr>
          <p:cNvSpPr/>
          <p:nvPr userDrawn="1"/>
        </p:nvSpPr>
        <p:spPr>
          <a:xfrm>
            <a:off x="0" y="1683311"/>
            <a:ext cx="12192000" cy="2563367"/>
          </a:xfrm>
          <a:prstGeom prst="rect">
            <a:avLst/>
          </a:prstGeom>
          <a:gradFill>
            <a:gsLst>
              <a:gs pos="0">
                <a:srgbClr val="503A89"/>
              </a:gs>
              <a:gs pos="66000">
                <a:srgbClr val="2970AB"/>
              </a:gs>
              <a:gs pos="33000">
                <a:srgbClr val="4C4D99"/>
              </a:gs>
              <a:gs pos="100000">
                <a:srgbClr val="1686BC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683312"/>
            <a:ext cx="12192000" cy="256336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17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FFB9187E-4D7D-424C-9E80-E91D1F709548}"/>
              </a:ext>
            </a:extLst>
          </p:cNvPr>
          <p:cNvSpPr/>
          <p:nvPr userDrawn="1"/>
        </p:nvSpPr>
        <p:spPr>
          <a:xfrm>
            <a:off x="1822425" y="2750164"/>
            <a:ext cx="2186199" cy="2143694"/>
          </a:xfrm>
          <a:prstGeom prst="snip2DiagRect">
            <a:avLst/>
          </a:prstGeom>
          <a:solidFill>
            <a:srgbClr val="4C4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A238646A-ECB8-4D57-93F4-DA53F6DFF571}"/>
              </a:ext>
            </a:extLst>
          </p:cNvPr>
          <p:cNvSpPr/>
          <p:nvPr userDrawn="1"/>
        </p:nvSpPr>
        <p:spPr>
          <a:xfrm>
            <a:off x="4996782" y="2750164"/>
            <a:ext cx="2186199" cy="2143694"/>
          </a:xfrm>
          <a:prstGeom prst="snip2DiagRect">
            <a:avLst/>
          </a:prstGeom>
          <a:solidFill>
            <a:srgbClr val="297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4760164A-B20A-4693-920D-1A5AD10F23BF}"/>
              </a:ext>
            </a:extLst>
          </p:cNvPr>
          <p:cNvSpPr/>
          <p:nvPr userDrawn="1"/>
        </p:nvSpPr>
        <p:spPr>
          <a:xfrm>
            <a:off x="8180981" y="2750164"/>
            <a:ext cx="2226460" cy="2143694"/>
          </a:xfrm>
          <a:prstGeom prst="snip2DiagRect">
            <a:avLst/>
          </a:prstGeom>
          <a:solidFill>
            <a:srgbClr val="16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822425" y="2750165"/>
            <a:ext cx="2186199" cy="2152510"/>
          </a:xfrm>
          <a:prstGeom prst="snip2Diag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996783" y="2750164"/>
            <a:ext cx="2196040" cy="2143695"/>
          </a:xfrm>
          <a:prstGeom prst="snip2Diag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180981" y="2750164"/>
            <a:ext cx="2226460" cy="2143695"/>
          </a:xfrm>
          <a:prstGeom prst="snip2Diag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36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FB6AB5D-B8DE-43DA-BA80-AE9467BAFF60}"/>
              </a:ext>
            </a:extLst>
          </p:cNvPr>
          <p:cNvSpPr/>
          <p:nvPr userDrawn="1"/>
        </p:nvSpPr>
        <p:spPr>
          <a:xfrm>
            <a:off x="1660842" y="2579469"/>
            <a:ext cx="1953874" cy="1915886"/>
          </a:xfrm>
          <a:prstGeom prst="ellipse">
            <a:avLst/>
          </a:prstGeom>
          <a:solidFill>
            <a:srgbClr val="4C4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094149-5952-413A-8784-6EC0F4B50D9D}"/>
              </a:ext>
            </a:extLst>
          </p:cNvPr>
          <p:cNvSpPr/>
          <p:nvPr userDrawn="1"/>
        </p:nvSpPr>
        <p:spPr>
          <a:xfrm>
            <a:off x="5254172" y="2579469"/>
            <a:ext cx="1953874" cy="1915886"/>
          </a:xfrm>
          <a:prstGeom prst="ellipse">
            <a:avLst/>
          </a:prstGeom>
          <a:solidFill>
            <a:srgbClr val="297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C38F64-588C-4BE0-A09E-C888AAA170E2}"/>
              </a:ext>
            </a:extLst>
          </p:cNvPr>
          <p:cNvSpPr/>
          <p:nvPr userDrawn="1"/>
        </p:nvSpPr>
        <p:spPr>
          <a:xfrm>
            <a:off x="8721717" y="2579469"/>
            <a:ext cx="1989857" cy="1915886"/>
          </a:xfrm>
          <a:prstGeom prst="ellipse">
            <a:avLst/>
          </a:prstGeom>
          <a:solidFill>
            <a:srgbClr val="16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660842" y="2579469"/>
            <a:ext cx="1945871" cy="1915885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254172" y="2579467"/>
            <a:ext cx="1962669" cy="1915887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712922" y="2579469"/>
            <a:ext cx="1989856" cy="1915886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C37295-FBEE-4491-BBA6-79C1763D52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B1A93"/>
              </a:gs>
              <a:gs pos="33000">
                <a:srgbClr val="68156F"/>
              </a:gs>
              <a:gs pos="66000">
                <a:srgbClr val="8A1346"/>
              </a:gs>
              <a:gs pos="100000">
                <a:srgbClr val="BC180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7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3AA20F-3405-4FED-85E7-B87AFC171BA9}"/>
              </a:ext>
            </a:extLst>
          </p:cNvPr>
          <p:cNvSpPr/>
          <p:nvPr userDrawn="1"/>
        </p:nvSpPr>
        <p:spPr>
          <a:xfrm>
            <a:off x="7273636" y="0"/>
            <a:ext cx="4918364" cy="6858000"/>
          </a:xfrm>
          <a:prstGeom prst="rect">
            <a:avLst/>
          </a:prstGeom>
          <a:gradFill flip="none" rotWithShape="1">
            <a:gsLst>
              <a:gs pos="0">
                <a:srgbClr val="4B1A93"/>
              </a:gs>
              <a:gs pos="33000">
                <a:srgbClr val="68156F"/>
              </a:gs>
              <a:gs pos="66000">
                <a:srgbClr val="8A1346"/>
              </a:gs>
              <a:gs pos="100000">
                <a:srgbClr val="BC180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273636" y="0"/>
            <a:ext cx="4918364" cy="68580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2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D3DE0D-2EC2-4495-80A9-102A21426D62}"/>
              </a:ext>
            </a:extLst>
          </p:cNvPr>
          <p:cNvSpPr/>
          <p:nvPr userDrawn="1"/>
        </p:nvSpPr>
        <p:spPr>
          <a:xfrm>
            <a:off x="0" y="0"/>
            <a:ext cx="12192000" cy="4800600"/>
          </a:xfrm>
          <a:prstGeom prst="rect">
            <a:avLst/>
          </a:prstGeom>
          <a:gradFill flip="none" rotWithShape="1">
            <a:gsLst>
              <a:gs pos="0">
                <a:srgbClr val="4B1A93"/>
              </a:gs>
              <a:gs pos="33000">
                <a:srgbClr val="68156F"/>
              </a:gs>
              <a:gs pos="66000">
                <a:srgbClr val="8A1346"/>
              </a:gs>
              <a:gs pos="100000">
                <a:srgbClr val="BC180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8006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88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CB294-0CC5-48F9-8170-837D7DD5E51D}"/>
              </a:ext>
            </a:extLst>
          </p:cNvPr>
          <p:cNvSpPr/>
          <p:nvPr userDrawn="1"/>
        </p:nvSpPr>
        <p:spPr>
          <a:xfrm>
            <a:off x="996982" y="1813807"/>
            <a:ext cx="2417004" cy="4420735"/>
          </a:xfrm>
          <a:prstGeom prst="rect">
            <a:avLst/>
          </a:prstGeom>
          <a:solidFill>
            <a:srgbClr val="461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F88BE-8AB7-484C-90E4-AFB583D38D73}"/>
              </a:ext>
            </a:extLst>
          </p:cNvPr>
          <p:cNvSpPr/>
          <p:nvPr userDrawn="1"/>
        </p:nvSpPr>
        <p:spPr>
          <a:xfrm>
            <a:off x="3619866" y="1813809"/>
            <a:ext cx="2417004" cy="4420735"/>
          </a:xfrm>
          <a:prstGeom prst="rect">
            <a:avLst/>
          </a:prstGeom>
          <a:solidFill>
            <a:srgbClr val="681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FF92C-3F6F-4ED4-B298-9B4455819399}"/>
              </a:ext>
            </a:extLst>
          </p:cNvPr>
          <p:cNvSpPr/>
          <p:nvPr userDrawn="1"/>
        </p:nvSpPr>
        <p:spPr>
          <a:xfrm>
            <a:off x="6199968" y="1813809"/>
            <a:ext cx="2417004" cy="4420735"/>
          </a:xfrm>
          <a:prstGeom prst="rect">
            <a:avLst/>
          </a:prstGeom>
          <a:solidFill>
            <a:srgbClr val="8A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BA26CF-9161-49E5-8AF0-3168A87189CB}"/>
              </a:ext>
            </a:extLst>
          </p:cNvPr>
          <p:cNvSpPr/>
          <p:nvPr userDrawn="1"/>
        </p:nvSpPr>
        <p:spPr>
          <a:xfrm>
            <a:off x="8780070" y="1813809"/>
            <a:ext cx="2417004" cy="4420735"/>
          </a:xfrm>
          <a:prstGeom prst="rect">
            <a:avLst/>
          </a:prstGeom>
          <a:solidFill>
            <a:srgbClr val="BC1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96982" y="1813809"/>
            <a:ext cx="2417004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619866" y="1813809"/>
            <a:ext cx="2417004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93596" y="1813809"/>
            <a:ext cx="2417004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773698" y="1813808"/>
            <a:ext cx="2417004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8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A212FE6-A9C1-4DCC-911D-5BB8536CFEED}"/>
              </a:ext>
            </a:extLst>
          </p:cNvPr>
          <p:cNvSpPr/>
          <p:nvPr userDrawn="1"/>
        </p:nvSpPr>
        <p:spPr>
          <a:xfrm>
            <a:off x="0" y="-2"/>
            <a:ext cx="4063202" cy="6858001"/>
          </a:xfrm>
          <a:prstGeom prst="rect">
            <a:avLst/>
          </a:prstGeom>
          <a:solidFill>
            <a:srgbClr val="681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2918A2-C13E-438B-B1FE-4612F3BD7E9F}"/>
              </a:ext>
            </a:extLst>
          </p:cNvPr>
          <p:cNvSpPr/>
          <p:nvPr userDrawn="1"/>
        </p:nvSpPr>
        <p:spPr>
          <a:xfrm>
            <a:off x="4063202" y="-2"/>
            <a:ext cx="4063202" cy="6858003"/>
          </a:xfrm>
          <a:prstGeom prst="rect">
            <a:avLst/>
          </a:prstGeom>
          <a:solidFill>
            <a:srgbClr val="8A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894DCF-B8BA-4889-AD39-2A7F54A45745}"/>
              </a:ext>
            </a:extLst>
          </p:cNvPr>
          <p:cNvSpPr/>
          <p:nvPr userDrawn="1"/>
        </p:nvSpPr>
        <p:spPr>
          <a:xfrm>
            <a:off x="8126404" y="-3"/>
            <a:ext cx="4065596" cy="6858001"/>
          </a:xfrm>
          <a:prstGeom prst="rect">
            <a:avLst/>
          </a:prstGeom>
          <a:solidFill>
            <a:srgbClr val="BC1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126404" y="-1"/>
            <a:ext cx="4063202" cy="685800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-1"/>
            <a:ext cx="4063202" cy="685800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063202" y="0"/>
            <a:ext cx="4063202" cy="685800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5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D377EB-752E-4657-864F-304F4A4533EA}"/>
              </a:ext>
            </a:extLst>
          </p:cNvPr>
          <p:cNvSpPr/>
          <p:nvPr userDrawn="1"/>
        </p:nvSpPr>
        <p:spPr>
          <a:xfrm>
            <a:off x="3622199" y="1813810"/>
            <a:ext cx="2417004" cy="1770048"/>
          </a:xfrm>
          <a:prstGeom prst="rect">
            <a:avLst/>
          </a:prstGeom>
          <a:solidFill>
            <a:srgbClr val="681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3618831" y="1813809"/>
            <a:ext cx="2422037" cy="177004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B09D6F-0AA3-4579-A729-3775AF37C783}"/>
              </a:ext>
            </a:extLst>
          </p:cNvPr>
          <p:cNvSpPr/>
          <p:nvPr userDrawn="1"/>
        </p:nvSpPr>
        <p:spPr>
          <a:xfrm>
            <a:off x="998036" y="1813808"/>
            <a:ext cx="2417004" cy="1770048"/>
          </a:xfrm>
          <a:prstGeom prst="rect">
            <a:avLst/>
          </a:prstGeom>
          <a:solidFill>
            <a:srgbClr val="461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37CEC9-2006-4EAF-B4C5-8D64B7D1059B}"/>
              </a:ext>
            </a:extLst>
          </p:cNvPr>
          <p:cNvSpPr/>
          <p:nvPr userDrawn="1"/>
        </p:nvSpPr>
        <p:spPr>
          <a:xfrm>
            <a:off x="6201022" y="1813810"/>
            <a:ext cx="2417004" cy="1770048"/>
          </a:xfrm>
          <a:prstGeom prst="rect">
            <a:avLst/>
          </a:prstGeom>
          <a:solidFill>
            <a:srgbClr val="8A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037789-8805-4EAC-A8BD-F6B382497EA0}"/>
              </a:ext>
            </a:extLst>
          </p:cNvPr>
          <p:cNvSpPr/>
          <p:nvPr userDrawn="1"/>
        </p:nvSpPr>
        <p:spPr>
          <a:xfrm>
            <a:off x="8781124" y="1813810"/>
            <a:ext cx="2417004" cy="1770048"/>
          </a:xfrm>
          <a:prstGeom prst="rect">
            <a:avLst/>
          </a:prstGeom>
          <a:solidFill>
            <a:srgbClr val="BC1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776091" y="1813809"/>
            <a:ext cx="2422037" cy="177004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203966" y="1813809"/>
            <a:ext cx="2401601" cy="177004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997694" y="1813809"/>
            <a:ext cx="2422037" cy="177004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19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C15F7C-1C0F-43C7-8B5C-C9D3EBD4BB15}"/>
              </a:ext>
            </a:extLst>
          </p:cNvPr>
          <p:cNvSpPr/>
          <p:nvPr userDrawn="1"/>
        </p:nvSpPr>
        <p:spPr>
          <a:xfrm>
            <a:off x="8502316" y="1665226"/>
            <a:ext cx="2362200" cy="4197096"/>
          </a:xfrm>
          <a:prstGeom prst="rect">
            <a:avLst/>
          </a:prstGeom>
          <a:solidFill>
            <a:srgbClr val="681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502316" y="1665226"/>
            <a:ext cx="2362200" cy="4197096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1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82A427-AED7-493B-A0E7-FADD19751AF6}"/>
              </a:ext>
            </a:extLst>
          </p:cNvPr>
          <p:cNvSpPr/>
          <p:nvPr userDrawn="1"/>
        </p:nvSpPr>
        <p:spPr>
          <a:xfrm>
            <a:off x="0" y="0"/>
            <a:ext cx="12192000" cy="4800600"/>
          </a:xfrm>
          <a:prstGeom prst="rect">
            <a:avLst/>
          </a:prstGeom>
          <a:gradFill flip="none" rotWithShape="1">
            <a:gsLst>
              <a:gs pos="0">
                <a:srgbClr val="009F9A"/>
              </a:gs>
              <a:gs pos="33000">
                <a:srgbClr val="00A698"/>
              </a:gs>
              <a:gs pos="66000">
                <a:srgbClr val="0BC296"/>
              </a:gs>
              <a:gs pos="100000">
                <a:srgbClr val="2DD09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8006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1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9F3D97-4919-4239-9380-11636316CBF6}"/>
              </a:ext>
            </a:extLst>
          </p:cNvPr>
          <p:cNvSpPr/>
          <p:nvPr userDrawn="1"/>
        </p:nvSpPr>
        <p:spPr>
          <a:xfrm>
            <a:off x="1470186" y="2164298"/>
            <a:ext cx="2063749" cy="3660775"/>
          </a:xfrm>
          <a:prstGeom prst="rect">
            <a:avLst/>
          </a:prstGeom>
          <a:solidFill>
            <a:srgbClr val="68156F"/>
          </a:solidFill>
          <a:ln>
            <a:noFill/>
          </a:ln>
          <a:effectLst>
            <a:outerShdw blurRad="254000" dist="76200" dir="8100000" sx="105000" sy="105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470186" y="2164299"/>
            <a:ext cx="2054064" cy="3660775"/>
          </a:xfrm>
          <a:noFill/>
          <a:ln>
            <a:noFill/>
          </a:ln>
          <a:effectLst>
            <a:outerShdw blurRad="254000" dist="76200" dir="8100000" sx="105000" sy="105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60550-0D1D-47CA-928D-6CFF8C161A1B}"/>
              </a:ext>
            </a:extLst>
          </p:cNvPr>
          <p:cNvSpPr/>
          <p:nvPr userDrawn="1"/>
        </p:nvSpPr>
        <p:spPr>
          <a:xfrm>
            <a:off x="2502061" y="1854199"/>
            <a:ext cx="2044380" cy="3660775"/>
          </a:xfrm>
          <a:prstGeom prst="rect">
            <a:avLst/>
          </a:prstGeom>
          <a:solidFill>
            <a:srgbClr val="8A1346"/>
          </a:solidFill>
          <a:ln>
            <a:noFill/>
          </a:ln>
          <a:effectLst>
            <a:outerShdw blurRad="254000" dist="76200" dir="8100000" sx="105000" sy="105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502061" y="1854199"/>
            <a:ext cx="2044379" cy="3660775"/>
          </a:xfrm>
          <a:noFill/>
          <a:ln>
            <a:noFill/>
          </a:ln>
          <a:effectLst>
            <a:outerShdw blurRad="254000" dist="76200" dir="8100000" sx="105000" sy="105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46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3359A1-9924-4D72-BCCD-180C0479EDD7}"/>
              </a:ext>
            </a:extLst>
          </p:cNvPr>
          <p:cNvSpPr/>
          <p:nvPr userDrawn="1"/>
        </p:nvSpPr>
        <p:spPr>
          <a:xfrm>
            <a:off x="0" y="1683312"/>
            <a:ext cx="12192000" cy="2563368"/>
          </a:xfrm>
          <a:prstGeom prst="rect">
            <a:avLst/>
          </a:prstGeom>
          <a:gradFill flip="none" rotWithShape="1">
            <a:gsLst>
              <a:gs pos="0">
                <a:srgbClr val="4B1A93"/>
              </a:gs>
              <a:gs pos="33000">
                <a:srgbClr val="68156F"/>
              </a:gs>
              <a:gs pos="66000">
                <a:srgbClr val="8A1346"/>
              </a:gs>
              <a:gs pos="100000">
                <a:srgbClr val="BC180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1683312"/>
            <a:ext cx="12192000" cy="256336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8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E08B5212-9BEC-4EA9-9BDC-4D0CC6BC17AA}"/>
              </a:ext>
            </a:extLst>
          </p:cNvPr>
          <p:cNvSpPr/>
          <p:nvPr userDrawn="1"/>
        </p:nvSpPr>
        <p:spPr>
          <a:xfrm>
            <a:off x="1812585" y="2750165"/>
            <a:ext cx="2196040" cy="21436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681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B0A3F8FD-2BE8-41AE-8427-9941249C4060}"/>
              </a:ext>
            </a:extLst>
          </p:cNvPr>
          <p:cNvSpPr/>
          <p:nvPr userDrawn="1"/>
        </p:nvSpPr>
        <p:spPr>
          <a:xfrm>
            <a:off x="4996782" y="2750165"/>
            <a:ext cx="2186199" cy="2152510"/>
          </a:xfrm>
          <a:prstGeom prst="snip2DiagRect">
            <a:avLst/>
          </a:prstGeom>
          <a:solidFill>
            <a:srgbClr val="8A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BCDC4A16-B49B-498B-9F11-0D02206AF665}"/>
              </a:ext>
            </a:extLst>
          </p:cNvPr>
          <p:cNvSpPr/>
          <p:nvPr userDrawn="1"/>
        </p:nvSpPr>
        <p:spPr>
          <a:xfrm>
            <a:off x="8171138" y="2750163"/>
            <a:ext cx="2226460" cy="2139696"/>
          </a:xfrm>
          <a:prstGeom prst="snip2DiagRect">
            <a:avLst/>
          </a:prstGeom>
          <a:solidFill>
            <a:srgbClr val="BC1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822425" y="2750165"/>
            <a:ext cx="2186199" cy="2152510"/>
          </a:xfrm>
          <a:prstGeom prst="snip2Diag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996783" y="2750164"/>
            <a:ext cx="2186198" cy="2143695"/>
          </a:xfrm>
          <a:prstGeom prst="snip2Diag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174736" y="2755072"/>
            <a:ext cx="2226459" cy="2143695"/>
          </a:xfrm>
          <a:prstGeom prst="snip2Diag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42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7AB2ADC-DFD2-41A3-BC8C-DB9D2C1C4E91}"/>
              </a:ext>
            </a:extLst>
          </p:cNvPr>
          <p:cNvSpPr/>
          <p:nvPr userDrawn="1"/>
        </p:nvSpPr>
        <p:spPr>
          <a:xfrm>
            <a:off x="1664208" y="2578608"/>
            <a:ext cx="1920240" cy="1920240"/>
          </a:xfrm>
          <a:prstGeom prst="ellipse">
            <a:avLst/>
          </a:prstGeom>
          <a:solidFill>
            <a:srgbClr val="681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C6DFFB-DBAF-48A9-B172-57C7FFB3731B}"/>
              </a:ext>
            </a:extLst>
          </p:cNvPr>
          <p:cNvSpPr/>
          <p:nvPr userDrawn="1"/>
        </p:nvSpPr>
        <p:spPr>
          <a:xfrm>
            <a:off x="5250806" y="2578608"/>
            <a:ext cx="1920240" cy="1920240"/>
          </a:xfrm>
          <a:prstGeom prst="ellipse">
            <a:avLst/>
          </a:prstGeom>
          <a:solidFill>
            <a:srgbClr val="8A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4567A2-16F3-4AC4-8DAC-E1F3F24199AE}"/>
              </a:ext>
            </a:extLst>
          </p:cNvPr>
          <p:cNvSpPr/>
          <p:nvPr userDrawn="1"/>
        </p:nvSpPr>
        <p:spPr>
          <a:xfrm>
            <a:off x="8707238" y="2578608"/>
            <a:ext cx="1920240" cy="1920240"/>
          </a:xfrm>
          <a:prstGeom prst="ellipse">
            <a:avLst/>
          </a:prstGeom>
          <a:solidFill>
            <a:srgbClr val="BC1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660842" y="2579469"/>
            <a:ext cx="1920240" cy="1915885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254172" y="2579467"/>
            <a:ext cx="1920240" cy="1915887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712922" y="2579469"/>
            <a:ext cx="1920240" cy="1915886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44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6ED108-6C1D-40EC-A5D8-72C0B6E2A5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9252E"/>
              </a:gs>
              <a:gs pos="66000">
                <a:srgbClr val="FE8714"/>
              </a:gs>
              <a:gs pos="33000">
                <a:srgbClr val="FD4F1B"/>
              </a:gs>
              <a:gs pos="100000">
                <a:srgbClr val="FFB31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1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F128DF-B56A-4AAB-8198-94F53E613251}"/>
              </a:ext>
            </a:extLst>
          </p:cNvPr>
          <p:cNvSpPr/>
          <p:nvPr userDrawn="1"/>
        </p:nvSpPr>
        <p:spPr>
          <a:xfrm>
            <a:off x="7273636" y="0"/>
            <a:ext cx="4918364" cy="6858000"/>
          </a:xfrm>
          <a:prstGeom prst="rect">
            <a:avLst/>
          </a:prstGeom>
          <a:gradFill>
            <a:gsLst>
              <a:gs pos="0">
                <a:srgbClr val="F9252E"/>
              </a:gs>
              <a:gs pos="66000">
                <a:srgbClr val="FE8714"/>
              </a:gs>
              <a:gs pos="33000">
                <a:srgbClr val="FD4F1B"/>
              </a:gs>
              <a:gs pos="100000">
                <a:srgbClr val="FFB31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273636" y="0"/>
            <a:ext cx="4918364" cy="68580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4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26866E-CDCC-4BFF-A895-F565F7BB450D}"/>
              </a:ext>
            </a:extLst>
          </p:cNvPr>
          <p:cNvSpPr/>
          <p:nvPr userDrawn="1"/>
        </p:nvSpPr>
        <p:spPr>
          <a:xfrm>
            <a:off x="0" y="0"/>
            <a:ext cx="12192000" cy="4800600"/>
          </a:xfrm>
          <a:prstGeom prst="rect">
            <a:avLst/>
          </a:prstGeom>
          <a:gradFill>
            <a:gsLst>
              <a:gs pos="0">
                <a:srgbClr val="F9252E"/>
              </a:gs>
              <a:gs pos="66000">
                <a:srgbClr val="FE8714"/>
              </a:gs>
              <a:gs pos="33000">
                <a:srgbClr val="FD4F1B"/>
              </a:gs>
              <a:gs pos="100000">
                <a:srgbClr val="FFB31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8006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72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08D8E0-ABC5-4570-A578-570EC52885DD}"/>
              </a:ext>
            </a:extLst>
          </p:cNvPr>
          <p:cNvSpPr/>
          <p:nvPr userDrawn="1"/>
        </p:nvSpPr>
        <p:spPr>
          <a:xfrm>
            <a:off x="996982" y="1813810"/>
            <a:ext cx="2417004" cy="4420734"/>
          </a:xfrm>
          <a:prstGeom prst="rect">
            <a:avLst/>
          </a:prstGeom>
          <a:solidFill>
            <a:srgbClr val="F9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EE846-4682-4036-9759-10C1545E5ECA}"/>
              </a:ext>
            </a:extLst>
          </p:cNvPr>
          <p:cNvSpPr/>
          <p:nvPr userDrawn="1"/>
        </p:nvSpPr>
        <p:spPr>
          <a:xfrm>
            <a:off x="3619866" y="1813810"/>
            <a:ext cx="2417004" cy="4420734"/>
          </a:xfrm>
          <a:prstGeom prst="rect">
            <a:avLst/>
          </a:prstGeom>
          <a:solidFill>
            <a:srgbClr val="FD4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0EC09-4C43-48D6-A421-2AF518B7AFCC}"/>
              </a:ext>
            </a:extLst>
          </p:cNvPr>
          <p:cNvSpPr/>
          <p:nvPr userDrawn="1"/>
        </p:nvSpPr>
        <p:spPr>
          <a:xfrm>
            <a:off x="6193596" y="1813810"/>
            <a:ext cx="2417004" cy="4420734"/>
          </a:xfrm>
          <a:prstGeom prst="rect">
            <a:avLst/>
          </a:prstGeom>
          <a:solidFill>
            <a:srgbClr val="FE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BD9169-39EF-4445-8506-26EACEE4F214}"/>
              </a:ext>
            </a:extLst>
          </p:cNvPr>
          <p:cNvSpPr/>
          <p:nvPr userDrawn="1"/>
        </p:nvSpPr>
        <p:spPr>
          <a:xfrm>
            <a:off x="8773698" y="1813810"/>
            <a:ext cx="2417004" cy="4420734"/>
          </a:xfrm>
          <a:prstGeom prst="rect">
            <a:avLst/>
          </a:prstGeom>
          <a:solidFill>
            <a:srgbClr val="FFB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96982" y="1813809"/>
            <a:ext cx="2417004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619866" y="1813809"/>
            <a:ext cx="2417004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93596" y="1813809"/>
            <a:ext cx="2417004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773698" y="1813808"/>
            <a:ext cx="2417004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51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2672E-F101-4767-896C-213E9EA6AD85}"/>
              </a:ext>
            </a:extLst>
          </p:cNvPr>
          <p:cNvSpPr/>
          <p:nvPr userDrawn="1"/>
        </p:nvSpPr>
        <p:spPr>
          <a:xfrm>
            <a:off x="0" y="0"/>
            <a:ext cx="4063202" cy="6858000"/>
          </a:xfrm>
          <a:prstGeom prst="rect">
            <a:avLst/>
          </a:prstGeom>
          <a:solidFill>
            <a:srgbClr val="FD4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349BAD-B01F-400D-B0BA-93F0861FFB47}"/>
              </a:ext>
            </a:extLst>
          </p:cNvPr>
          <p:cNvSpPr/>
          <p:nvPr userDrawn="1"/>
        </p:nvSpPr>
        <p:spPr>
          <a:xfrm>
            <a:off x="4063202" y="-1"/>
            <a:ext cx="4063202" cy="6858001"/>
          </a:xfrm>
          <a:prstGeom prst="rect">
            <a:avLst/>
          </a:prstGeom>
          <a:solidFill>
            <a:srgbClr val="FE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1A1A32-931C-40F5-A3EF-7AF7441F63BF}"/>
              </a:ext>
            </a:extLst>
          </p:cNvPr>
          <p:cNvSpPr/>
          <p:nvPr userDrawn="1"/>
        </p:nvSpPr>
        <p:spPr>
          <a:xfrm>
            <a:off x="8126404" y="-1"/>
            <a:ext cx="4065596" cy="6858001"/>
          </a:xfrm>
          <a:prstGeom prst="rect">
            <a:avLst/>
          </a:prstGeom>
          <a:solidFill>
            <a:srgbClr val="FFB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126404" y="-1"/>
            <a:ext cx="4063202" cy="685800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-1"/>
            <a:ext cx="4063202" cy="685800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063202" y="0"/>
            <a:ext cx="4063202" cy="685800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7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972B75-C822-43A2-A90D-244D30FA3C60}"/>
              </a:ext>
            </a:extLst>
          </p:cNvPr>
          <p:cNvSpPr/>
          <p:nvPr userDrawn="1"/>
        </p:nvSpPr>
        <p:spPr>
          <a:xfrm>
            <a:off x="6183530" y="1813810"/>
            <a:ext cx="2404872" cy="1770047"/>
          </a:xfrm>
          <a:prstGeom prst="rect">
            <a:avLst/>
          </a:prstGeom>
          <a:solidFill>
            <a:srgbClr val="FE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83531" y="1813809"/>
            <a:ext cx="2404872" cy="177004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AD394-B51E-4204-AE0A-FFF65848036A}"/>
              </a:ext>
            </a:extLst>
          </p:cNvPr>
          <p:cNvSpPr/>
          <p:nvPr userDrawn="1"/>
        </p:nvSpPr>
        <p:spPr>
          <a:xfrm>
            <a:off x="986916" y="1813810"/>
            <a:ext cx="2417004" cy="1770047"/>
          </a:xfrm>
          <a:prstGeom prst="rect">
            <a:avLst/>
          </a:prstGeom>
          <a:solidFill>
            <a:srgbClr val="F9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FCC690-5A8A-4828-97C9-4B919BA4E9A2}"/>
              </a:ext>
            </a:extLst>
          </p:cNvPr>
          <p:cNvSpPr/>
          <p:nvPr userDrawn="1"/>
        </p:nvSpPr>
        <p:spPr>
          <a:xfrm>
            <a:off x="3584448" y="1813810"/>
            <a:ext cx="2414016" cy="1770047"/>
          </a:xfrm>
          <a:prstGeom prst="rect">
            <a:avLst/>
          </a:prstGeom>
          <a:solidFill>
            <a:srgbClr val="FD4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6A58D-6F1C-4C60-8C4C-0EC28E28367F}"/>
              </a:ext>
            </a:extLst>
          </p:cNvPr>
          <p:cNvSpPr/>
          <p:nvPr userDrawn="1"/>
        </p:nvSpPr>
        <p:spPr>
          <a:xfrm>
            <a:off x="8763632" y="1813810"/>
            <a:ext cx="2417004" cy="1770047"/>
          </a:xfrm>
          <a:prstGeom prst="rect">
            <a:avLst/>
          </a:prstGeom>
          <a:solidFill>
            <a:srgbClr val="FFB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776091" y="1813809"/>
            <a:ext cx="2422037" cy="177004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3584448" y="1813810"/>
            <a:ext cx="2414016" cy="177004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997695" y="1813809"/>
            <a:ext cx="2406226" cy="177004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0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BAB6D6-6887-4BF4-B172-9F2215EAA3FE}"/>
              </a:ext>
            </a:extLst>
          </p:cNvPr>
          <p:cNvSpPr/>
          <p:nvPr userDrawn="1"/>
        </p:nvSpPr>
        <p:spPr>
          <a:xfrm>
            <a:off x="996981" y="1813809"/>
            <a:ext cx="2423463" cy="4420735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55A94C-7707-4B06-9CE3-282D2AEB378C}"/>
              </a:ext>
            </a:extLst>
          </p:cNvPr>
          <p:cNvSpPr/>
          <p:nvPr userDrawn="1"/>
        </p:nvSpPr>
        <p:spPr>
          <a:xfrm>
            <a:off x="3588829" y="1813809"/>
            <a:ext cx="2423463" cy="4420735"/>
          </a:xfrm>
          <a:prstGeom prst="rect">
            <a:avLst/>
          </a:prstGeom>
          <a:solidFill>
            <a:srgbClr val="00A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ED4203-227D-4527-8EBF-2D4FD6707664}"/>
              </a:ext>
            </a:extLst>
          </p:cNvPr>
          <p:cNvSpPr/>
          <p:nvPr userDrawn="1"/>
        </p:nvSpPr>
        <p:spPr>
          <a:xfrm>
            <a:off x="6179708" y="1813809"/>
            <a:ext cx="2430892" cy="4420735"/>
          </a:xfrm>
          <a:prstGeom prst="rect">
            <a:avLst/>
          </a:prstGeom>
          <a:solidFill>
            <a:srgbClr val="0D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5721D1-65E7-4A3A-93F8-0198CB48EC91}"/>
              </a:ext>
            </a:extLst>
          </p:cNvPr>
          <p:cNvSpPr/>
          <p:nvPr userDrawn="1"/>
        </p:nvSpPr>
        <p:spPr>
          <a:xfrm>
            <a:off x="8771556" y="1813809"/>
            <a:ext cx="2423463" cy="4420735"/>
          </a:xfrm>
          <a:prstGeom prst="rect">
            <a:avLst/>
          </a:prstGeom>
          <a:solidFill>
            <a:srgbClr val="2D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96982" y="1813810"/>
            <a:ext cx="2423463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588830" y="1813810"/>
            <a:ext cx="2423463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87137" y="1813810"/>
            <a:ext cx="2423463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785444" y="1813810"/>
            <a:ext cx="2423463" cy="442073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EF4166-E2BF-4E84-AB04-A87AA5CC477E}"/>
              </a:ext>
            </a:extLst>
          </p:cNvPr>
          <p:cNvSpPr/>
          <p:nvPr userDrawn="1"/>
        </p:nvSpPr>
        <p:spPr>
          <a:xfrm>
            <a:off x="8502316" y="1656349"/>
            <a:ext cx="2362200" cy="4190999"/>
          </a:xfrm>
          <a:prstGeom prst="rect">
            <a:avLst/>
          </a:prstGeom>
          <a:solidFill>
            <a:srgbClr val="FE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502316" y="1656348"/>
            <a:ext cx="2362200" cy="41910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93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70518DD-200A-439E-8CF2-83AA12249B29}"/>
              </a:ext>
            </a:extLst>
          </p:cNvPr>
          <p:cNvSpPr/>
          <p:nvPr userDrawn="1"/>
        </p:nvSpPr>
        <p:spPr>
          <a:xfrm>
            <a:off x="1479870" y="2164299"/>
            <a:ext cx="2063749" cy="3660775"/>
          </a:xfrm>
          <a:prstGeom prst="rect">
            <a:avLst/>
          </a:prstGeom>
          <a:solidFill>
            <a:srgbClr val="FE8714"/>
          </a:solidFill>
          <a:ln>
            <a:noFill/>
          </a:ln>
          <a:effectLst>
            <a:outerShdw blurRad="254000" dist="76200" dir="8100000" sx="105000" sy="105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694FE-2BBD-47F6-859F-68F7BAF99776}"/>
              </a:ext>
            </a:extLst>
          </p:cNvPr>
          <p:cNvSpPr/>
          <p:nvPr userDrawn="1"/>
        </p:nvSpPr>
        <p:spPr>
          <a:xfrm>
            <a:off x="2502060" y="1854199"/>
            <a:ext cx="2063749" cy="3660775"/>
          </a:xfrm>
          <a:prstGeom prst="rect">
            <a:avLst/>
          </a:prstGeom>
          <a:solidFill>
            <a:srgbClr val="F9252E"/>
          </a:solidFill>
          <a:ln>
            <a:noFill/>
          </a:ln>
          <a:effectLst>
            <a:outerShdw blurRad="254000" dist="76200" dir="8100000" sx="105000" sy="105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470186" y="2164299"/>
            <a:ext cx="2063749" cy="3660775"/>
          </a:xfrm>
          <a:noFill/>
          <a:ln>
            <a:noFill/>
          </a:ln>
          <a:effectLst>
            <a:outerShdw blurRad="254000" dist="76200" dir="8100000" sx="105000" sy="105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492376" y="1854199"/>
            <a:ext cx="2063749" cy="3660775"/>
          </a:xfrm>
          <a:noFill/>
          <a:ln>
            <a:noFill/>
          </a:ln>
          <a:effectLst>
            <a:outerShdw blurRad="254000" dist="76200" dir="8100000" sx="105000" sy="105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3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AF7613-F439-46B7-9D2A-0AF74D3888C3}"/>
              </a:ext>
            </a:extLst>
          </p:cNvPr>
          <p:cNvSpPr/>
          <p:nvPr userDrawn="1"/>
        </p:nvSpPr>
        <p:spPr>
          <a:xfrm>
            <a:off x="0" y="1683312"/>
            <a:ext cx="12192000" cy="2563368"/>
          </a:xfrm>
          <a:prstGeom prst="rect">
            <a:avLst/>
          </a:prstGeom>
          <a:gradFill>
            <a:gsLst>
              <a:gs pos="0">
                <a:srgbClr val="F9252E"/>
              </a:gs>
              <a:gs pos="66000">
                <a:srgbClr val="FE8714"/>
              </a:gs>
              <a:gs pos="33000">
                <a:srgbClr val="FD4F1B"/>
              </a:gs>
              <a:gs pos="100000">
                <a:srgbClr val="FFB31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683312"/>
            <a:ext cx="12192000" cy="256336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09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13D1B4B0-69EF-4CAA-86A9-A3F9342E072E}"/>
              </a:ext>
            </a:extLst>
          </p:cNvPr>
          <p:cNvSpPr/>
          <p:nvPr userDrawn="1"/>
        </p:nvSpPr>
        <p:spPr>
          <a:xfrm>
            <a:off x="1822425" y="2750166"/>
            <a:ext cx="2186199" cy="2143694"/>
          </a:xfrm>
          <a:prstGeom prst="snip2DiagRect">
            <a:avLst/>
          </a:prstGeom>
          <a:solidFill>
            <a:srgbClr val="FD4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8ECE13A1-BCF0-4FCA-96AB-95CA4513E510}"/>
              </a:ext>
            </a:extLst>
          </p:cNvPr>
          <p:cNvSpPr/>
          <p:nvPr userDrawn="1"/>
        </p:nvSpPr>
        <p:spPr>
          <a:xfrm>
            <a:off x="4996783" y="2750164"/>
            <a:ext cx="2196040" cy="2143695"/>
          </a:xfrm>
          <a:prstGeom prst="snip2DiagRect">
            <a:avLst/>
          </a:prstGeom>
          <a:solidFill>
            <a:srgbClr val="FE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241D6EAA-709A-4F31-BAC6-142DA298D720}"/>
              </a:ext>
            </a:extLst>
          </p:cNvPr>
          <p:cNvSpPr/>
          <p:nvPr userDrawn="1"/>
        </p:nvSpPr>
        <p:spPr>
          <a:xfrm>
            <a:off x="8180982" y="2750166"/>
            <a:ext cx="2226460" cy="2152509"/>
          </a:xfrm>
          <a:prstGeom prst="snip2DiagRect">
            <a:avLst/>
          </a:prstGeom>
          <a:solidFill>
            <a:srgbClr val="FFB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822425" y="2750165"/>
            <a:ext cx="2186199" cy="2152510"/>
          </a:xfrm>
          <a:prstGeom prst="snip2Diag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996783" y="2750164"/>
            <a:ext cx="2196040" cy="2143695"/>
          </a:xfrm>
          <a:prstGeom prst="snip2Diag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180981" y="2750164"/>
            <a:ext cx="2226460" cy="2143695"/>
          </a:xfrm>
          <a:prstGeom prst="snip2Diag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FE7C187-0000-4E63-8D6B-9D47C4EEE36F}"/>
              </a:ext>
            </a:extLst>
          </p:cNvPr>
          <p:cNvSpPr/>
          <p:nvPr userDrawn="1"/>
        </p:nvSpPr>
        <p:spPr>
          <a:xfrm>
            <a:off x="1671475" y="2575114"/>
            <a:ext cx="1941506" cy="1920240"/>
          </a:xfrm>
          <a:prstGeom prst="ellipse">
            <a:avLst/>
          </a:prstGeom>
          <a:solidFill>
            <a:srgbClr val="FD4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1F6F8E-3D93-4CBB-9446-ADEC4B5D4376}"/>
              </a:ext>
            </a:extLst>
          </p:cNvPr>
          <p:cNvSpPr/>
          <p:nvPr userDrawn="1"/>
        </p:nvSpPr>
        <p:spPr>
          <a:xfrm>
            <a:off x="5264702" y="2575114"/>
            <a:ext cx="1941506" cy="1920240"/>
          </a:xfrm>
          <a:prstGeom prst="ellipse">
            <a:avLst/>
          </a:prstGeom>
          <a:solidFill>
            <a:srgbClr val="FE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3B3554-B7C4-4601-AD56-B25C82240B4F}"/>
              </a:ext>
            </a:extLst>
          </p:cNvPr>
          <p:cNvSpPr/>
          <p:nvPr userDrawn="1"/>
        </p:nvSpPr>
        <p:spPr>
          <a:xfrm>
            <a:off x="8718740" y="2575114"/>
            <a:ext cx="1941506" cy="1920240"/>
          </a:xfrm>
          <a:prstGeom prst="ellipse">
            <a:avLst/>
          </a:prstGeom>
          <a:solidFill>
            <a:srgbClr val="FFB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660842" y="2579469"/>
            <a:ext cx="1945871" cy="1915885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254173" y="2579467"/>
            <a:ext cx="1952036" cy="1915887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712922" y="2579469"/>
            <a:ext cx="1947324" cy="1915886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34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6815-0C7E-D146-A87F-C68E9658DF47}" type="datetime1">
              <a:rPr lang="en-CA" smtClean="0"/>
              <a:t>2024-04-26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0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A239-FCCF-D041-840C-7D6C62536A50}" type="datetime1">
              <a:rPr lang="en-CA" smtClean="0"/>
              <a:t>2024-04-26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03A298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E58F-0A11-9A40-8DB2-8246052E3ABA}" type="datetime1">
              <a:rPr lang="en-CA" smtClean="0"/>
              <a:t>2024-04-26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56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D090-BAD4-584F-BE93-B2611F0F9FA9}" type="datetime1">
              <a:rPr lang="en-CA" smtClean="0"/>
              <a:t>2024-04-26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1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DB6-104A-5147-8607-DD3EE8D1AC2A}" type="datetime1">
              <a:rPr lang="en-CA" smtClean="0"/>
              <a:t>2024-04-26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8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A6C194-21BF-47F2-968F-EBAA8C4B1D71}"/>
              </a:ext>
            </a:extLst>
          </p:cNvPr>
          <p:cNvSpPr/>
          <p:nvPr userDrawn="1"/>
        </p:nvSpPr>
        <p:spPr>
          <a:xfrm>
            <a:off x="0" y="0"/>
            <a:ext cx="4071256" cy="6858001"/>
          </a:xfrm>
          <a:prstGeom prst="rect">
            <a:avLst/>
          </a:prstGeom>
          <a:solidFill>
            <a:srgbClr val="00A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65B1A3-B5FC-4595-A5C6-FF325B6F4563}"/>
              </a:ext>
            </a:extLst>
          </p:cNvPr>
          <p:cNvSpPr/>
          <p:nvPr userDrawn="1"/>
        </p:nvSpPr>
        <p:spPr>
          <a:xfrm>
            <a:off x="4071256" y="0"/>
            <a:ext cx="4055148" cy="6858001"/>
          </a:xfrm>
          <a:prstGeom prst="rect">
            <a:avLst/>
          </a:prstGeom>
          <a:solidFill>
            <a:srgbClr val="0D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A445D9-C8CF-41F1-B924-3A534D990AF5}"/>
              </a:ext>
            </a:extLst>
          </p:cNvPr>
          <p:cNvSpPr/>
          <p:nvPr userDrawn="1"/>
        </p:nvSpPr>
        <p:spPr>
          <a:xfrm>
            <a:off x="8124933" y="-2"/>
            <a:ext cx="4124332" cy="6858003"/>
          </a:xfrm>
          <a:prstGeom prst="rect">
            <a:avLst/>
          </a:prstGeom>
          <a:solidFill>
            <a:srgbClr val="2D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63202" cy="685800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063202" y="-1"/>
            <a:ext cx="4063202" cy="685800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126404" y="0"/>
            <a:ext cx="4124332" cy="685800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66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23D-C467-134A-9363-601A329F2846}" type="datetime1">
              <a:rPr lang="en-CA" smtClean="0"/>
              <a:t>2024-04-26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32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B66E-A63D-C74D-BF21-EFF98F2DFC64}" type="datetime1">
              <a:rPr lang="en-CA" smtClean="0"/>
              <a:t>2024-04-26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7C7B-B97A-5E46-B0FF-DCEB3F52D126}" type="datetime1">
              <a:rPr lang="en-CA" smtClean="0"/>
              <a:t>2024-04-26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019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6A45-9F89-6342-8FD8-0650BDE9C8D2}" type="datetime1">
              <a:rPr lang="en-CA" smtClean="0"/>
              <a:t>2024-04-26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43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1BF76-3892-41B7-86B9-9373B7D8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914399" cy="365125"/>
          </a:xfrm>
        </p:spPr>
        <p:txBody>
          <a:bodyPr/>
          <a:lstStyle>
            <a:lvl1pPr algn="ctr">
              <a:defRPr lang="en-US" sz="1400" kern="1200" smtClean="0">
                <a:solidFill>
                  <a:schemeClr val="tx1"/>
                </a:solidFill>
                <a:latin typeface="Playfair Display Roman" pitchFamily="2" charset="0"/>
                <a:ea typeface="+mn-ea"/>
                <a:cs typeface="+mn-cs"/>
              </a:defRPr>
            </a:lvl1pPr>
          </a:lstStyle>
          <a:p>
            <a:fld id="{C6BB5D1E-9691-4D63-86E8-89EE344CF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940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93653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35553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91179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635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028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4C0E38-758B-46D2-AEB9-CCA1DBF74342}"/>
              </a:ext>
            </a:extLst>
          </p:cNvPr>
          <p:cNvSpPr/>
          <p:nvPr userDrawn="1"/>
        </p:nvSpPr>
        <p:spPr>
          <a:xfrm>
            <a:off x="996981" y="1813809"/>
            <a:ext cx="2423463" cy="1770049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19F4B-5C72-4ED7-B028-25314BD1BCA7}"/>
              </a:ext>
            </a:extLst>
          </p:cNvPr>
          <p:cNvSpPr/>
          <p:nvPr userDrawn="1"/>
        </p:nvSpPr>
        <p:spPr>
          <a:xfrm>
            <a:off x="3588829" y="1813809"/>
            <a:ext cx="2423463" cy="1770049"/>
          </a:xfrm>
          <a:prstGeom prst="rect">
            <a:avLst/>
          </a:prstGeom>
          <a:solidFill>
            <a:srgbClr val="00A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EFD789-5219-47DC-ABD8-5EF6BCF4AC80}"/>
              </a:ext>
            </a:extLst>
          </p:cNvPr>
          <p:cNvSpPr/>
          <p:nvPr userDrawn="1"/>
        </p:nvSpPr>
        <p:spPr>
          <a:xfrm>
            <a:off x="6179708" y="1813809"/>
            <a:ext cx="2430892" cy="1770049"/>
          </a:xfrm>
          <a:prstGeom prst="rect">
            <a:avLst/>
          </a:prstGeom>
          <a:solidFill>
            <a:srgbClr val="0D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BE8762-F719-4A41-9D4D-CECEF6492002}"/>
              </a:ext>
            </a:extLst>
          </p:cNvPr>
          <p:cNvSpPr/>
          <p:nvPr userDrawn="1"/>
        </p:nvSpPr>
        <p:spPr>
          <a:xfrm>
            <a:off x="8771556" y="1813809"/>
            <a:ext cx="2423463" cy="1770049"/>
          </a:xfrm>
          <a:prstGeom prst="rect">
            <a:avLst/>
          </a:prstGeom>
          <a:solidFill>
            <a:srgbClr val="2D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96982" y="1813809"/>
            <a:ext cx="2423463" cy="1770049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588830" y="1813809"/>
            <a:ext cx="2423463" cy="1770049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182104" y="1813809"/>
            <a:ext cx="2423463" cy="1770049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8771556" y="1813809"/>
            <a:ext cx="2420354" cy="1770049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06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0446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36130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78941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14591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63112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016461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20228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9496215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73513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10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8EC7A8-7F7F-44DE-875B-CF030CE5E442}"/>
              </a:ext>
            </a:extLst>
          </p:cNvPr>
          <p:cNvSpPr/>
          <p:nvPr userDrawn="1"/>
        </p:nvSpPr>
        <p:spPr>
          <a:xfrm>
            <a:off x="8502316" y="1656347"/>
            <a:ext cx="2362200" cy="4191000"/>
          </a:xfrm>
          <a:prstGeom prst="rect">
            <a:avLst/>
          </a:prstGeom>
          <a:gradFill flip="none" rotWithShape="1">
            <a:gsLst>
              <a:gs pos="0">
                <a:srgbClr val="009F9A"/>
              </a:gs>
              <a:gs pos="33000">
                <a:srgbClr val="00A698"/>
              </a:gs>
              <a:gs pos="66000">
                <a:srgbClr val="0BC296"/>
              </a:gs>
              <a:gs pos="100000">
                <a:srgbClr val="2DD09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502316" y="1656347"/>
            <a:ext cx="2362200" cy="41910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37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43407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1BF76-3892-41B7-86B9-9373B7D8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914399" cy="365125"/>
          </a:xfrm>
        </p:spPr>
        <p:txBody>
          <a:bodyPr/>
          <a:lstStyle>
            <a:lvl1pPr algn="ctr">
              <a:defRPr lang="en-US" sz="1400" kern="1200" smtClean="0">
                <a:solidFill>
                  <a:schemeClr val="tx1"/>
                </a:solidFill>
                <a:latin typeface="Playfair Display Roman" pitchFamily="2" charset="0"/>
                <a:ea typeface="+mn-ea"/>
                <a:cs typeface="+mn-cs"/>
              </a:defRPr>
            </a:lvl1pPr>
          </a:lstStyle>
          <a:p>
            <a:fld id="{C6BB5D1E-9691-4D63-86E8-89EE344CF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7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6B7177-4065-4581-BBEE-C23EFFE7E6A8}"/>
              </a:ext>
            </a:extLst>
          </p:cNvPr>
          <p:cNvSpPr/>
          <p:nvPr userDrawn="1"/>
        </p:nvSpPr>
        <p:spPr>
          <a:xfrm>
            <a:off x="1470186" y="2164300"/>
            <a:ext cx="2063749" cy="3660774"/>
          </a:xfrm>
          <a:prstGeom prst="rect">
            <a:avLst/>
          </a:prstGeom>
          <a:solidFill>
            <a:srgbClr val="009F9A"/>
          </a:solidFill>
          <a:ln>
            <a:noFill/>
          </a:ln>
          <a:effectLst>
            <a:outerShdw blurRad="254000" dist="76200" dir="8100000" sx="105000" sy="105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903894-FFAE-46C0-9EDF-E0AEF5DDA49A}"/>
              </a:ext>
            </a:extLst>
          </p:cNvPr>
          <p:cNvSpPr/>
          <p:nvPr userDrawn="1"/>
        </p:nvSpPr>
        <p:spPr>
          <a:xfrm>
            <a:off x="2502060" y="1854200"/>
            <a:ext cx="2063749" cy="3660774"/>
          </a:xfrm>
          <a:prstGeom prst="rect">
            <a:avLst/>
          </a:prstGeom>
          <a:solidFill>
            <a:srgbClr val="009F9A"/>
          </a:solidFill>
          <a:ln>
            <a:noFill/>
          </a:ln>
          <a:effectLst>
            <a:outerShdw blurRad="254000" dist="76200" dir="8100000" sx="105000" sy="105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470186" y="2164299"/>
            <a:ext cx="2063749" cy="3660775"/>
          </a:xfrm>
          <a:noFill/>
          <a:ln>
            <a:noFill/>
          </a:ln>
          <a:effectLst>
            <a:outerShdw blurRad="254000" dist="76200" dir="8100000" sx="105000" sy="105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502060" y="1854199"/>
            <a:ext cx="2062796" cy="3660775"/>
          </a:xfrm>
          <a:noFill/>
          <a:ln>
            <a:noFill/>
          </a:ln>
          <a:effectLst>
            <a:outerShdw blurRad="254000" dist="76200" dir="8100000" sx="105000" sy="105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0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97E923-BF3E-4936-BDAD-C72F558E16D1}"/>
              </a:ext>
            </a:extLst>
          </p:cNvPr>
          <p:cNvSpPr/>
          <p:nvPr userDrawn="1"/>
        </p:nvSpPr>
        <p:spPr>
          <a:xfrm>
            <a:off x="0" y="1683312"/>
            <a:ext cx="12192000" cy="2563368"/>
          </a:xfrm>
          <a:prstGeom prst="rect">
            <a:avLst/>
          </a:prstGeom>
          <a:gradFill flip="none" rotWithShape="1">
            <a:gsLst>
              <a:gs pos="0">
                <a:srgbClr val="009F9A"/>
              </a:gs>
              <a:gs pos="33000">
                <a:srgbClr val="00A698"/>
              </a:gs>
              <a:gs pos="66000">
                <a:srgbClr val="0BC296"/>
              </a:gs>
              <a:gs pos="100000">
                <a:srgbClr val="2DD09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683312"/>
            <a:ext cx="12192000" cy="256336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698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4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9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8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662" r:id="rId45"/>
    <p:sldLayoutId id="2147483663" r:id="rId46"/>
    <p:sldLayoutId id="2147483664" r:id="rId47"/>
    <p:sldLayoutId id="2147483665" r:id="rId48"/>
    <p:sldLayoutId id="2147483666" r:id="rId49"/>
    <p:sldLayoutId id="2147483667" r:id="rId50"/>
    <p:sldLayoutId id="2147483668" r:id="rId51"/>
    <p:sldLayoutId id="2147483669" r:id="rId52"/>
    <p:sldLayoutId id="2147483670" r:id="rId53"/>
    <p:sldLayoutId id="2147483714" r:id="rId5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>
              <a:lumMod val="75000"/>
              <a:lumOff val="25000"/>
            </a:schemeClr>
          </a:solidFill>
          <a:latin typeface="Oxygen" charset="0"/>
          <a:ea typeface="Oxygen" charset="0"/>
          <a:cs typeface="Oxyge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8026-BC35-1E4A-AC5E-742C763845B8}" type="datetime1">
              <a:rPr lang="en-CA" smtClean="0"/>
              <a:t>2024-04-26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15CC24-1D51-B64B-BB79-49DD89F9E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9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s://www.instagram.com/dyl7_7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7.png"/><Relationship Id="rId5" Type="http://schemas.openxmlformats.org/officeDocument/2006/relationships/hyperlink" Target="https://vk.com/udludom77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hyperlink" Target="https://www.facebook.com/&#1044;&#1086;&#1084;-&#1091;&#1076;&#1080;&#1074;&#1080;&#1090;&#1077;&#1083;&#1100;&#1085;&#1099;&#1093;-&#1083;&#1102;&#1076;&#1077;&#1081;-77-10358477475609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diagramData" Target="../diagrams/data9.xml"/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Colors" Target="../diagrams/colors9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2903D6-6177-5D44-9834-570CAF77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9" y="275882"/>
            <a:ext cx="3108341" cy="1947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71E750-26BC-3041-B8C9-3A439FD67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" t="-4" r="65293" b="42152"/>
          <a:stretch/>
        </p:blipFill>
        <p:spPr>
          <a:xfrm>
            <a:off x="8088000" y="0"/>
            <a:ext cx="4104000" cy="68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4F7F68-AD9F-03AD-0EC5-D996553BF2AF}"/>
              </a:ext>
            </a:extLst>
          </p:cNvPr>
          <p:cNvSpPr txBox="1"/>
          <p:nvPr/>
        </p:nvSpPr>
        <p:spPr>
          <a:xfrm>
            <a:off x="457200" y="2472241"/>
            <a:ext cx="64591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ГОДОВОЙ ОТЧЕТ – 2022</a:t>
            </a:r>
          </a:p>
          <a:p>
            <a:pPr algn="ctr"/>
            <a:endParaRPr lang="ru-RU" dirty="0"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  <a:p>
            <a:pPr algn="ctr"/>
            <a:r>
              <a:rPr lang="ru-RU" sz="3600" dirty="0">
                <a:solidFill>
                  <a:srgbClr val="7030A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«Дом удивительных людей 77»</a:t>
            </a:r>
          </a:p>
          <a:p>
            <a:pPr algn="ctr"/>
            <a:endParaRPr lang="ru-RU" sz="1800" dirty="0">
              <a:solidFill>
                <a:srgbClr val="7030A0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  <a:p>
            <a:pPr algn="ctr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АВТОНОМНАЯ НЕКОММЕРЧЕСКАЯ ОРГАНИЗАЦИЯ </a:t>
            </a:r>
          </a:p>
          <a:p>
            <a:pPr algn="ctr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СОЦИАЛЬНОГО СОПРОВОЖДЕНИЯ </a:t>
            </a:r>
          </a:p>
        </p:txBody>
      </p:sp>
    </p:spTree>
    <p:extLst>
      <p:ext uri="{BB962C8B-B14F-4D97-AF65-F5344CB8AC3E}">
        <p14:creationId xmlns:p14="http://schemas.microsoft.com/office/powerpoint/2010/main" val="200895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875F0640-9343-6540-832E-ECB40D0639E2}"/>
              </a:ext>
            </a:extLst>
          </p:cNvPr>
          <p:cNvSpPr txBox="1">
            <a:spLocks/>
          </p:cNvSpPr>
          <p:nvPr/>
        </p:nvSpPr>
        <p:spPr>
          <a:xfrm>
            <a:off x="838200" y="322004"/>
            <a:ext cx="5762298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algn="l"/>
            <a:r>
              <a:rPr lang="ru-RU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rPr>
              <a:t>Финансовый отчет </a:t>
            </a:r>
            <a:endParaRPr lang="en-US" dirty="0">
              <a:solidFill>
                <a:srgbClr val="FF0000"/>
              </a:solidFill>
              <a:latin typeface="DIN Pro Medium" panose="020B0504020101020102" pitchFamily="34" charset="0"/>
              <a:cs typeface="DIN Pro Medium" panose="020B0504020101020102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023E71-1F45-DF43-A293-FC668ADE1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60054"/>
          <a:stretch/>
        </p:blipFill>
        <p:spPr>
          <a:xfrm>
            <a:off x="-13998" y="-6757"/>
            <a:ext cx="264620" cy="687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E47569-589B-A130-74C7-80ED0041BBA9}"/>
              </a:ext>
            </a:extLst>
          </p:cNvPr>
          <p:cNvSpPr txBox="1"/>
          <p:nvPr/>
        </p:nvSpPr>
        <p:spPr>
          <a:xfrm>
            <a:off x="838200" y="1446245"/>
            <a:ext cx="506807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ДОХОДЫ</a:t>
            </a:r>
          </a:p>
          <a:p>
            <a:pPr algn="just"/>
            <a:endParaRPr lang="ru-RU" sz="1200" b="1" dirty="0">
              <a:solidFill>
                <a:srgbClr val="7030A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ru-RU" sz="12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1. </a:t>
            </a:r>
            <a:r>
              <a:rPr lang="ru-RU" sz="14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1 595 790  </a:t>
            </a:r>
            <a:r>
              <a:rPr lang="ru-RU" sz="1400" dirty="0">
                <a:latin typeface="DIN Pro Light" panose="020B0504020101010102" pitchFamily="34" charset="0"/>
                <a:cs typeface="DIN Pro Light" panose="020B0504020101010102" pitchFamily="34" charset="0"/>
              </a:rPr>
              <a:t>- грант  от </a:t>
            </a:r>
            <a:r>
              <a:rPr lang="ru-RU" sz="14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Фонда президентских грантов</a:t>
            </a:r>
          </a:p>
          <a:p>
            <a:pPr algn="just"/>
            <a:endParaRPr lang="ru-RU" sz="1400" dirty="0"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2. 774 400 	- </a:t>
            </a:r>
            <a:r>
              <a:rPr lang="ru-RU" sz="1400" dirty="0">
                <a:solidFill>
                  <a:srgbClr val="2D2D2D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грант от</a:t>
            </a:r>
            <a:r>
              <a:rPr lang="ru-RU" sz="1400" dirty="0">
                <a:latin typeface="DIN Pro Light" panose="020B0504020101010102" pitchFamily="34" charset="0"/>
                <a:cs typeface="DIN Pro Light" panose="020B0504020101010102" pitchFamily="34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БФ «Абсолют-Помощь»</a:t>
            </a:r>
          </a:p>
          <a:p>
            <a:pPr algn="just"/>
            <a:endParaRPr lang="ru-RU" sz="1400" dirty="0"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3. 237 188 	 - </a:t>
            </a:r>
            <a:r>
              <a:rPr lang="ru-RU" sz="1400" dirty="0">
                <a:solidFill>
                  <a:srgbClr val="2D2D2D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сборы </a:t>
            </a:r>
            <a:r>
              <a:rPr lang="ru-RU" sz="1400" dirty="0">
                <a:latin typeface="DIN Pro Light" panose="020B0504020101010102" pitchFamily="34" charset="0"/>
                <a:cs typeface="DIN Pro Light" panose="020B0504020101010102" pitchFamily="34" charset="0"/>
              </a:rPr>
              <a:t>на платформах </a:t>
            </a:r>
            <a:r>
              <a:rPr lang="ru-RU" sz="14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БФ «Нужна помощь»</a:t>
            </a:r>
            <a:endParaRPr lang="ru-RU" sz="1400" dirty="0"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ru-RU" sz="1400" b="1" dirty="0">
              <a:solidFill>
                <a:srgbClr val="7030A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4. 227 190	- </a:t>
            </a:r>
            <a:r>
              <a:rPr lang="ru-RU" sz="1400" dirty="0">
                <a:solidFill>
                  <a:srgbClr val="2D2D2D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целевой сбор </a:t>
            </a:r>
            <a:r>
              <a:rPr lang="ru-RU" sz="1400" dirty="0">
                <a:latin typeface="DIN Pro Light" panose="020B0504020101010102" pitchFamily="34" charset="0"/>
                <a:cs typeface="DIN Pro Light" panose="020B0504020101010102" pitchFamily="34" charset="0"/>
              </a:rPr>
              <a:t>на краудфандинговой платформе </a:t>
            </a:r>
            <a:r>
              <a:rPr lang="ru-RU" sz="14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«</a:t>
            </a:r>
            <a:r>
              <a:rPr lang="en-US" sz="1400" b="1" dirty="0" err="1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Planeta</a:t>
            </a:r>
            <a:r>
              <a:rPr lang="ru-RU" sz="14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»</a:t>
            </a:r>
            <a:endParaRPr lang="ru-RU" sz="1400" dirty="0"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endParaRPr lang="ru-RU" sz="1400" b="1" dirty="0">
              <a:solidFill>
                <a:srgbClr val="7030A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5. 1 078 793  - </a:t>
            </a:r>
            <a:r>
              <a:rPr lang="ru-RU" sz="1400" dirty="0">
                <a:latin typeface="DIN Pro Light" panose="020B0504020101010102" pitchFamily="34" charset="0"/>
                <a:cs typeface="DIN Pro Light" panose="020B0504020101010102" pitchFamily="34" charset="0"/>
              </a:rPr>
              <a:t>частные пожертвования</a:t>
            </a:r>
          </a:p>
          <a:p>
            <a:endParaRPr lang="ru-RU" sz="1600" dirty="0"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r>
              <a:rPr lang="ru-RU" sz="1600" dirty="0">
                <a:latin typeface="DIN Pro Light" panose="020B0504020101010102" pitchFamily="34" charset="0"/>
                <a:cs typeface="DIN Pro Light" panose="020B0504020101010102" pitchFamily="34" charset="0"/>
              </a:rPr>
              <a:t> </a:t>
            </a:r>
          </a:p>
          <a:p>
            <a:pPr marL="342900" indent="-342900">
              <a:buAutoNum type="arabicPeriod"/>
            </a:pPr>
            <a:endParaRPr lang="ru-RU" sz="1600" dirty="0"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8F180-303D-A281-EA26-1139F1A92612}"/>
              </a:ext>
            </a:extLst>
          </p:cNvPr>
          <p:cNvSpPr txBox="1"/>
          <p:nvPr/>
        </p:nvSpPr>
        <p:spPr>
          <a:xfrm>
            <a:off x="6493855" y="1419015"/>
            <a:ext cx="473217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РАСХОДЫ</a:t>
            </a:r>
          </a:p>
          <a:p>
            <a:pPr algn="ctr"/>
            <a:endParaRPr lang="ru-RU" sz="1600" b="1" dirty="0">
              <a:solidFill>
                <a:srgbClr val="7030A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 algn="just"/>
            <a:r>
              <a:rPr lang="ru-RU" sz="1400" dirty="0" smtClean="0">
                <a:solidFill>
                  <a:srgbClr val="7030A0"/>
                </a:solidFill>
                <a:latin typeface="DIN Pro Cond Bold"/>
                <a:cs typeface="DIN Pro Light" panose="020B0504020101010102" pitchFamily="34" charset="0"/>
              </a:rPr>
              <a:t>1. АХР </a:t>
            </a:r>
            <a:r>
              <a:rPr lang="ru-RU" sz="1400" dirty="0">
                <a:solidFill>
                  <a:srgbClr val="7030A0"/>
                </a:solidFill>
                <a:latin typeface="DIN Pro Cond Bold"/>
                <a:cs typeface="DIN Pro Light" panose="020B0504020101010102" pitchFamily="34" charset="0"/>
              </a:rPr>
              <a:t>- </a:t>
            </a:r>
            <a:r>
              <a:rPr lang="ru-RU" sz="1400" dirty="0" smtClean="0">
                <a:solidFill>
                  <a:srgbClr val="7030A0"/>
                </a:solidFill>
                <a:latin typeface="DIN Pro Cond Bold"/>
                <a:cs typeface="DIN Pro Light" panose="020B0504020101010102" pitchFamily="34" charset="0"/>
              </a:rPr>
              <a:t>90436,38 руб.</a:t>
            </a:r>
          </a:p>
          <a:p>
            <a:pPr algn="just"/>
            <a:endParaRPr lang="ru-RU" sz="1400" dirty="0">
              <a:solidFill>
                <a:srgbClr val="7030A0"/>
              </a:solidFill>
              <a:latin typeface="DIN Pro Cond Bold"/>
              <a:cs typeface="DIN Pro Light" panose="020B0504020101010102" pitchFamily="34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DIN Pro Cond Bold"/>
              </a:rPr>
              <a:t>2. Оплата </a:t>
            </a:r>
            <a:r>
              <a:rPr lang="ru-RU" sz="1400" dirty="0">
                <a:solidFill>
                  <a:srgbClr val="7030A0"/>
                </a:solidFill>
                <a:latin typeface="DIN Pro Cond Bold"/>
              </a:rPr>
              <a:t>услуг проживания и проезда при проведении мероприятий - </a:t>
            </a:r>
            <a:r>
              <a:rPr lang="ru-RU" sz="1400" dirty="0" smtClean="0">
                <a:solidFill>
                  <a:srgbClr val="7030A0"/>
                </a:solidFill>
                <a:latin typeface="DIN Pro Cond Bold"/>
              </a:rPr>
              <a:t>475138,7 руб.</a:t>
            </a:r>
          </a:p>
          <a:p>
            <a:endParaRPr lang="ru-RU" sz="1400" dirty="0" smtClean="0">
              <a:solidFill>
                <a:srgbClr val="7030A0"/>
              </a:solidFill>
              <a:latin typeface="DIN Pro Cond Bold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DIN Pro Cond Bold"/>
              </a:rPr>
              <a:t>3. Оплата </a:t>
            </a:r>
            <a:r>
              <a:rPr lang="ru-RU" sz="1400" dirty="0">
                <a:solidFill>
                  <a:srgbClr val="7030A0"/>
                </a:solidFill>
                <a:latin typeface="DIN Pro Cond Bold"/>
              </a:rPr>
              <a:t>труда и взносы - </a:t>
            </a:r>
            <a:r>
              <a:rPr lang="ru-RU" sz="1400" dirty="0" smtClean="0">
                <a:solidFill>
                  <a:srgbClr val="7030A0"/>
                </a:solidFill>
                <a:latin typeface="DIN Pro Cond Bold"/>
              </a:rPr>
              <a:t>1009832,64 руб.</a:t>
            </a:r>
            <a:endParaRPr lang="ru-RU" sz="1400" dirty="0">
              <a:solidFill>
                <a:srgbClr val="7030A0"/>
              </a:solidFill>
              <a:latin typeface="DIN Pro Cond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23E29-7C24-EAAD-CF53-BCBEF5F5DE2C}"/>
              </a:ext>
            </a:extLst>
          </p:cNvPr>
          <p:cNvSpPr txBox="1"/>
          <p:nvPr/>
        </p:nvSpPr>
        <p:spPr>
          <a:xfrm>
            <a:off x="475861" y="1836794"/>
            <a:ext cx="36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7030A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11" name="Диаграмма 10">
                <a:extLst>
                  <a:ext uri="{FF2B5EF4-FFF2-40B4-BE49-F238E27FC236}">
                    <a16:creationId xmlns:a16="http://schemas.microsoft.com/office/drawing/2014/main" id="{0E0FBDE3-54D4-C1E5-E9F2-9F13180622B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3583520"/>
                  </p:ext>
                </p:extLst>
              </p:nvPr>
            </p:nvGraphicFramePr>
            <p:xfrm>
              <a:off x="475861" y="4512528"/>
              <a:ext cx="2777976" cy="187438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1" name="Диаграмма 10">
                <a:extLst>
                  <a:ext uri="{FF2B5EF4-FFF2-40B4-BE49-F238E27FC236}">
                    <a16:creationId xmlns:a16="http://schemas.microsoft.com/office/drawing/2014/main" id="{0E0FBDE3-54D4-C1E5-E9F2-9F13180622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861" y="4512528"/>
                <a:ext cx="2777976" cy="1874387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C8B5205-640B-CB22-1127-10CDC61CDE67}"/>
              </a:ext>
            </a:extLst>
          </p:cNvPr>
          <p:cNvSpPr txBox="1"/>
          <p:nvPr/>
        </p:nvSpPr>
        <p:spPr>
          <a:xfrm>
            <a:off x="3387012" y="6079138"/>
            <a:ext cx="2379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DIN Pro Light" panose="020B0504020101010102" pitchFamily="34" charset="0"/>
                <a:cs typeface="DIN Pro Light" panose="020B0504020101010102" pitchFamily="34" charset="0"/>
              </a:rPr>
              <a:t>ИТОГО: </a:t>
            </a:r>
            <a:r>
              <a:rPr lang="ru-RU" sz="14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3 913 028 </a:t>
            </a:r>
            <a:r>
              <a:rPr lang="ru-RU" sz="1400" dirty="0" err="1">
                <a:latin typeface="DIN Pro Light" panose="020B0504020101010102" pitchFamily="34" charset="0"/>
                <a:cs typeface="DIN Pro Light" panose="020B0504020101010102" pitchFamily="34" charset="0"/>
              </a:rPr>
              <a:t>руб</a:t>
            </a:r>
            <a:endParaRPr lang="ru-RU" sz="1400" dirty="0"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A22B71-5B47-9322-2490-49E7F09FA04A}"/>
              </a:ext>
            </a:extLst>
          </p:cNvPr>
          <p:cNvSpPr txBox="1"/>
          <p:nvPr/>
        </p:nvSpPr>
        <p:spPr>
          <a:xfrm>
            <a:off x="3597795" y="4690147"/>
            <a:ext cx="119686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D2D2D"/>
                </a:solidFill>
              </a:rPr>
              <a:t>1</a:t>
            </a:r>
            <a:r>
              <a:rPr lang="ru-RU" sz="1400" dirty="0">
                <a:solidFill>
                  <a:srgbClr val="2D2D2D"/>
                </a:solidFill>
              </a:rPr>
              <a:t>. 41%</a:t>
            </a:r>
          </a:p>
          <a:p>
            <a:r>
              <a:rPr lang="ru-RU" sz="1400" dirty="0">
                <a:solidFill>
                  <a:srgbClr val="2D2D2D"/>
                </a:solidFill>
              </a:rPr>
              <a:t>2. 20%</a:t>
            </a:r>
          </a:p>
          <a:p>
            <a:r>
              <a:rPr lang="ru-RU" sz="1400" dirty="0">
                <a:solidFill>
                  <a:srgbClr val="2D2D2D"/>
                </a:solidFill>
              </a:rPr>
              <a:t>3. 6%</a:t>
            </a:r>
          </a:p>
          <a:p>
            <a:r>
              <a:rPr lang="ru-RU" sz="1400" dirty="0">
                <a:solidFill>
                  <a:srgbClr val="2D2D2D"/>
                </a:solidFill>
              </a:rPr>
              <a:t>4. 6%</a:t>
            </a:r>
          </a:p>
          <a:p>
            <a:r>
              <a:rPr lang="ru-RU" sz="1400" dirty="0">
                <a:solidFill>
                  <a:srgbClr val="2D2D2D"/>
                </a:solidFill>
              </a:rPr>
              <a:t>5. 28%</a:t>
            </a:r>
          </a:p>
        </p:txBody>
      </p:sp>
    </p:spTree>
    <p:extLst>
      <p:ext uri="{BB962C8B-B14F-4D97-AF65-F5344CB8AC3E}">
        <p14:creationId xmlns:p14="http://schemas.microsoft.com/office/powerpoint/2010/main" val="387963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60E9C7-2BD5-4447-B67E-1AD73695690E}"/>
              </a:ext>
            </a:extLst>
          </p:cNvPr>
          <p:cNvGrpSpPr/>
          <p:nvPr/>
        </p:nvGrpSpPr>
        <p:grpSpPr>
          <a:xfrm>
            <a:off x="4728841" y="2958440"/>
            <a:ext cx="7098398" cy="1993712"/>
            <a:chOff x="1593144" y="2150508"/>
            <a:chExt cx="7069482" cy="19937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3FF972-31E7-47AD-85F5-398CFC6E2943}"/>
                </a:ext>
              </a:extLst>
            </p:cNvPr>
            <p:cNvSpPr/>
            <p:nvPr/>
          </p:nvSpPr>
          <p:spPr>
            <a:xfrm>
              <a:off x="1593144" y="2150508"/>
              <a:ext cx="70694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>
                  <a:solidFill>
                    <a:srgbClr val="2D2D2D"/>
                  </a:solidFill>
                  <a:latin typeface="DIN Pro Light" panose="020B0504020101010102" pitchFamily="34" charset="0"/>
                  <a:cs typeface="DIN Pro Light" panose="020B0504020101010102" pitchFamily="34" charset="0"/>
                </a:rPr>
                <a:t>АНО «Дом удивительных людей 77»</a:t>
              </a:r>
              <a:endParaRPr lang="en-US" sz="3200" dirty="0">
                <a:solidFill>
                  <a:srgbClr val="2D2D2D"/>
                </a:solidFill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F654963-EFCB-4A28-90DE-F30DA774AB36}"/>
                </a:ext>
              </a:extLst>
            </p:cNvPr>
            <p:cNvSpPr/>
            <p:nvPr/>
          </p:nvSpPr>
          <p:spPr>
            <a:xfrm>
              <a:off x="5395615" y="3713333"/>
              <a:ext cx="18397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ru-RU" sz="2200" dirty="0">
                <a:solidFill>
                  <a:srgbClr val="2D2D2D"/>
                </a:solidFill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2903D6-6177-5D44-9834-570CAF776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6" y="1926638"/>
            <a:ext cx="4011193" cy="2513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2BC592-73B5-5A4A-924A-96AF69DA4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" b="60054"/>
          <a:stretch/>
        </p:blipFill>
        <p:spPr>
          <a:xfrm>
            <a:off x="-13998" y="-6757"/>
            <a:ext cx="264620" cy="68760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D2DC484-6935-D148-B98D-0641C332052E}"/>
              </a:ext>
            </a:extLst>
          </p:cNvPr>
          <p:cNvSpPr txBox="1">
            <a:spLocks/>
          </p:cNvSpPr>
          <p:nvPr/>
        </p:nvSpPr>
        <p:spPr>
          <a:xfrm>
            <a:off x="838200" y="322004"/>
            <a:ext cx="5762298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algn="l"/>
            <a:r>
              <a:rPr lang="ru-RU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rPr>
              <a:t>Контакты</a:t>
            </a:r>
            <a:endParaRPr lang="en-US" dirty="0">
              <a:solidFill>
                <a:srgbClr val="2D2D2D"/>
              </a:solidFill>
              <a:latin typeface="DIN Pro Medium" panose="020B0504020101020102" pitchFamily="34" charset="0"/>
              <a:cs typeface="DIN Pro Medium" panose="020B0504020101020102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953E41-67AF-C845-AFBF-3F4AA55D057A}"/>
              </a:ext>
            </a:extLst>
          </p:cNvPr>
          <p:cNvGrpSpPr/>
          <p:nvPr/>
        </p:nvGrpSpPr>
        <p:grpSpPr>
          <a:xfrm>
            <a:off x="868180" y="4396626"/>
            <a:ext cx="4303427" cy="1308195"/>
            <a:chOff x="1593144" y="2150508"/>
            <a:chExt cx="6953868" cy="21774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B1F20B-8976-DC40-9F00-CACDF578E5A8}"/>
                </a:ext>
              </a:extLst>
            </p:cNvPr>
            <p:cNvSpPr/>
            <p:nvPr/>
          </p:nvSpPr>
          <p:spPr>
            <a:xfrm>
              <a:off x="1593144" y="2150508"/>
              <a:ext cx="6953868" cy="217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2D2D2D"/>
                  </a:solidFill>
                  <a:latin typeface="DIN Pro Medium" panose="020B0504020101020102" pitchFamily="34" charset="0"/>
                  <a:cs typeface="DIN Pro Medium" panose="020B0504020101020102" pitchFamily="34" charset="0"/>
                </a:rPr>
                <a:t>Руководитель проекта:</a:t>
              </a:r>
            </a:p>
            <a:p>
              <a:pPr>
                <a:lnSpc>
                  <a:spcPts val="1060"/>
                </a:lnSpc>
              </a:pPr>
              <a:endParaRPr lang="ru-RU" dirty="0"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  <a:p>
              <a:r>
                <a:rPr lang="ru-RU" dirty="0" err="1">
                  <a:latin typeface="DIN Pro Light" panose="020B0504020101010102" pitchFamily="34" charset="0"/>
                  <a:cs typeface="DIN Pro Light" panose="020B0504020101010102" pitchFamily="34" charset="0"/>
                </a:rPr>
                <a:t>Огородникова</a:t>
              </a:r>
              <a:r>
                <a:rPr lang="ru-RU" dirty="0">
                  <a:latin typeface="DIN Pro Light" panose="020B0504020101010102" pitchFamily="34" charset="0"/>
                  <a:cs typeface="DIN Pro Light" panose="020B0504020101010102" pitchFamily="34" charset="0"/>
                </a:rPr>
                <a:t> Ирина Егоровна</a:t>
              </a:r>
            </a:p>
            <a:p>
              <a:r>
                <a:rPr lang="en-US" dirty="0">
                  <a:latin typeface="DIN Pro Light" panose="020B0504020101010102" pitchFamily="34" charset="0"/>
                  <a:cs typeface="DIN Pro Light" panose="020B0504020101010102" pitchFamily="34" charset="0"/>
                </a:rPr>
                <a:t>udludom77@gmail.com</a:t>
              </a:r>
            </a:p>
            <a:p>
              <a:endParaRPr lang="ru-RU" dirty="0"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  <a:p>
              <a:endParaRPr lang="ru-RU" sz="2400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endParaRPr>
            </a:p>
            <a:p>
              <a:endParaRPr lang="ru-RU" sz="2400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endParaRPr>
            </a:p>
            <a:p>
              <a:endParaRPr lang="en-US" sz="3000" dirty="0">
                <a:solidFill>
                  <a:srgbClr val="2D2D2D"/>
                </a:solidFill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789C0A-DF66-274D-813F-97B70B3DBEBD}"/>
                </a:ext>
              </a:extLst>
            </p:cNvPr>
            <p:cNvSpPr/>
            <p:nvPr/>
          </p:nvSpPr>
          <p:spPr>
            <a:xfrm>
              <a:off x="5395615" y="3713333"/>
              <a:ext cx="18397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ru-RU" sz="2200" dirty="0">
                <a:solidFill>
                  <a:srgbClr val="2D2D2D"/>
                </a:solidFill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C48390-C44B-3340-93D6-F1D477B8A1C2}"/>
              </a:ext>
            </a:extLst>
          </p:cNvPr>
          <p:cNvGrpSpPr/>
          <p:nvPr/>
        </p:nvGrpSpPr>
        <p:grpSpPr>
          <a:xfrm>
            <a:off x="4660691" y="4396626"/>
            <a:ext cx="4303427" cy="2911053"/>
            <a:chOff x="1593144" y="2150508"/>
            <a:chExt cx="6953868" cy="484541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8D198E-C805-354C-82A0-B8B7DEA8DAD0}"/>
                </a:ext>
              </a:extLst>
            </p:cNvPr>
            <p:cNvSpPr/>
            <p:nvPr/>
          </p:nvSpPr>
          <p:spPr>
            <a:xfrm>
              <a:off x="1593144" y="2150508"/>
              <a:ext cx="6953868" cy="4845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2D2D2D"/>
                  </a:solidFill>
                  <a:latin typeface="DIN Pro Medium" panose="020B0504020101020102" pitchFamily="34" charset="0"/>
                  <a:cs typeface="DIN Pro Medium" panose="020B0504020101020102" pitchFamily="34" charset="0"/>
                </a:rPr>
                <a:t>Координатор проекта:</a:t>
              </a:r>
            </a:p>
            <a:p>
              <a:pPr>
                <a:lnSpc>
                  <a:spcPts val="1060"/>
                </a:lnSpc>
              </a:pPr>
              <a:endParaRPr lang="ru-RU" dirty="0"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  <a:p>
              <a:r>
                <a:rPr lang="ru-RU" dirty="0" err="1" smtClean="0">
                  <a:latin typeface="DIN Pro Light" panose="020B0504020101010102" pitchFamily="34" charset="0"/>
                  <a:cs typeface="DIN Pro Light" panose="020B0504020101010102" pitchFamily="34" charset="0"/>
                </a:rPr>
                <a:t>Багишева</a:t>
              </a:r>
              <a:r>
                <a:rPr lang="ru-RU" dirty="0" smtClean="0">
                  <a:latin typeface="DIN Pro Light" panose="020B0504020101010102" pitchFamily="34" charset="0"/>
                  <a:cs typeface="DIN Pro Light" panose="020B0504020101010102" pitchFamily="34" charset="0"/>
                </a:rPr>
                <a:t> Эмилия Романовна</a:t>
              </a:r>
              <a:endParaRPr lang="ru-RU" dirty="0"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  <a:p>
              <a:r>
                <a:rPr lang="ru-RU" dirty="0">
                  <a:latin typeface="DIN Pro Light" panose="020B0504020101010102" pitchFamily="34" charset="0"/>
                  <a:cs typeface="DIN Pro Light" panose="020B0504020101010102" pitchFamily="34" charset="0"/>
                </a:rPr>
                <a:t>Тел: +7 (977) 991-64-77</a:t>
              </a:r>
            </a:p>
            <a:p>
              <a:r>
                <a:rPr lang="en-US" dirty="0">
                  <a:latin typeface="DIN Pro Light" panose="020B0504020101010102" pitchFamily="34" charset="0"/>
                  <a:cs typeface="DIN Pro Light" panose="020B0504020101010102" pitchFamily="34" charset="0"/>
                </a:rPr>
                <a:t>info@udludom77.ru</a:t>
              </a:r>
            </a:p>
            <a:p>
              <a:endParaRPr lang="ru-RU" dirty="0"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  <a:p>
              <a:endParaRPr lang="ru-RU" sz="2400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endParaRPr>
            </a:p>
            <a:p>
              <a:endParaRPr lang="ru-RU" sz="2400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endParaRPr>
            </a:p>
            <a:p>
              <a:endParaRPr lang="en-US" sz="3000" dirty="0">
                <a:solidFill>
                  <a:srgbClr val="2D2D2D"/>
                </a:solidFill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73A085-0F51-5F49-85ED-4B08774AE237}"/>
                </a:ext>
              </a:extLst>
            </p:cNvPr>
            <p:cNvSpPr/>
            <p:nvPr/>
          </p:nvSpPr>
          <p:spPr>
            <a:xfrm>
              <a:off x="5395615" y="3713333"/>
              <a:ext cx="18397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ru-RU" sz="2200" dirty="0">
                <a:solidFill>
                  <a:srgbClr val="2D2D2D"/>
                </a:solidFill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371899-5BE1-AD4C-BC53-A9A009F269E8}"/>
              </a:ext>
            </a:extLst>
          </p:cNvPr>
          <p:cNvGrpSpPr/>
          <p:nvPr/>
        </p:nvGrpSpPr>
        <p:grpSpPr>
          <a:xfrm>
            <a:off x="8456925" y="4396626"/>
            <a:ext cx="4303427" cy="2080057"/>
            <a:chOff x="1593144" y="2150508"/>
            <a:chExt cx="6953868" cy="34622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D914A2-7E50-6642-A025-B79A2B610882}"/>
                </a:ext>
              </a:extLst>
            </p:cNvPr>
            <p:cNvSpPr/>
            <p:nvPr/>
          </p:nvSpPr>
          <p:spPr>
            <a:xfrm>
              <a:off x="1593144" y="2150508"/>
              <a:ext cx="6953868" cy="3462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2D2D2D"/>
                  </a:solidFill>
                  <a:latin typeface="DIN Pro Medium" panose="020B0504020101020102" pitchFamily="34" charset="0"/>
                  <a:cs typeface="DIN Pro Medium" panose="020B0504020101020102" pitchFamily="34" charset="0"/>
                </a:rPr>
                <a:t>Наш сайт:</a:t>
              </a:r>
            </a:p>
            <a:p>
              <a:pPr>
                <a:lnSpc>
                  <a:spcPts val="1060"/>
                </a:lnSpc>
              </a:pPr>
              <a:endParaRPr lang="ru-RU" dirty="0"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  <a:p>
              <a:r>
                <a:rPr lang="en-US" dirty="0">
                  <a:latin typeface="DIN Pro Light" panose="020B0504020101010102" pitchFamily="34" charset="0"/>
                  <a:cs typeface="DIN Pro Light" panose="020B0504020101010102" pitchFamily="34" charset="0"/>
                </a:rPr>
                <a:t>https://udludom77.ru</a:t>
              </a:r>
              <a:endParaRPr lang="ru-RU" dirty="0"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  <a:p>
              <a:endParaRPr lang="ru-RU" sz="2400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endParaRPr>
            </a:p>
            <a:p>
              <a:endParaRPr lang="ru-RU" sz="2400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endParaRPr>
            </a:p>
            <a:p>
              <a:endParaRPr lang="en-US" sz="3000" dirty="0">
                <a:solidFill>
                  <a:srgbClr val="2D2D2D"/>
                </a:solidFill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9DC7A6-6FE7-B247-9D84-7D52F47734F4}"/>
                </a:ext>
              </a:extLst>
            </p:cNvPr>
            <p:cNvSpPr/>
            <p:nvPr/>
          </p:nvSpPr>
          <p:spPr>
            <a:xfrm>
              <a:off x="5395615" y="3713333"/>
              <a:ext cx="18397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ru-RU" sz="2200" dirty="0">
                <a:solidFill>
                  <a:srgbClr val="2D2D2D"/>
                </a:solidFill>
                <a:latin typeface="DIN Pro Light" panose="020B0504020101010102" pitchFamily="34" charset="0"/>
                <a:cs typeface="DIN Pro Light" panose="020B0504020101010102" pitchFamily="34" charset="0"/>
              </a:endParaRPr>
            </a:p>
          </p:txBody>
        </p:sp>
      </p:grpSp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3A0CEF85-CE66-9C4A-B543-7CAB33EBC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7365" y="5290541"/>
            <a:ext cx="520415" cy="520415"/>
          </a:xfrm>
          <a:prstGeom prst="rect">
            <a:avLst/>
          </a:prstGeom>
        </p:spPr>
      </p:pic>
      <p:pic>
        <p:nvPicPr>
          <p:cNvPr id="20" name="Picture 19">
            <a:hlinkClick r:id="rId7"/>
            <a:extLst>
              <a:ext uri="{FF2B5EF4-FFF2-40B4-BE49-F238E27FC236}">
                <a16:creationId xmlns:a16="http://schemas.microsoft.com/office/drawing/2014/main" id="{71E37EB8-E537-C641-A56C-0F01B646C6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500" y="5350680"/>
            <a:ext cx="380176" cy="380176"/>
          </a:xfrm>
          <a:prstGeom prst="rect">
            <a:avLst/>
          </a:prstGeom>
        </p:spPr>
      </p:pic>
      <p:pic>
        <p:nvPicPr>
          <p:cNvPr id="22" name="Picture 21">
            <a:hlinkClick r:id="rId9"/>
            <a:extLst>
              <a:ext uri="{FF2B5EF4-FFF2-40B4-BE49-F238E27FC236}">
                <a16:creationId xmlns:a16="http://schemas.microsoft.com/office/drawing/2014/main" id="{3753D118-76F3-9549-A4C0-9718129347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6228" y="5350681"/>
            <a:ext cx="391072" cy="3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9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875F0640-9343-6540-832E-ECB40D0639E2}"/>
              </a:ext>
            </a:extLst>
          </p:cNvPr>
          <p:cNvSpPr txBox="1">
            <a:spLocks/>
          </p:cNvSpPr>
          <p:nvPr/>
        </p:nvSpPr>
        <p:spPr>
          <a:xfrm>
            <a:off x="4832378" y="322004"/>
            <a:ext cx="6331975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algn="l"/>
            <a:r>
              <a:rPr lang="ru-RU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rPr>
              <a:t>2022 – каким он был</a:t>
            </a:r>
            <a:endParaRPr lang="en-US" dirty="0">
              <a:solidFill>
                <a:srgbClr val="2D2D2D"/>
              </a:solidFill>
              <a:latin typeface="DIN Pro Medium" panose="020B0504020101020102" pitchFamily="34" charset="0"/>
              <a:cs typeface="DIN Pro Medium" panose="020B0504020101020102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372D29D-4E54-CE4A-AEAE-DBC981E5E883}"/>
              </a:ext>
            </a:extLst>
          </p:cNvPr>
          <p:cNvSpPr txBox="1">
            <a:spLocks/>
          </p:cNvSpPr>
          <p:nvPr/>
        </p:nvSpPr>
        <p:spPr>
          <a:xfrm>
            <a:off x="867823" y="1444299"/>
            <a:ext cx="5852350" cy="50187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3970" indent="0" algn="just">
              <a:lnSpc>
                <a:spcPct val="105000"/>
              </a:lnSpc>
              <a:spcBef>
                <a:spcPts val="50"/>
              </a:spcBef>
              <a:buNone/>
              <a:defRPr/>
            </a:pPr>
            <a:r>
              <a:rPr lang="ru-RU" sz="1800" spc="-90" dirty="0" smtClean="0">
                <a:solidFill>
                  <a:srgbClr val="FF0000"/>
                </a:solidFill>
                <a:latin typeface="Tahoma"/>
                <a:cs typeface="Tahoma"/>
              </a:rPr>
              <a:t>	   </a:t>
            </a:r>
          </a:p>
          <a:p>
            <a:pPr marL="0" marR="13970" indent="0" algn="just">
              <a:lnSpc>
                <a:spcPct val="105000"/>
              </a:lnSpc>
              <a:spcBef>
                <a:spcPts val="50"/>
              </a:spcBef>
              <a:buNone/>
              <a:defRPr/>
            </a:pPr>
            <a:r>
              <a:rPr lang="ru-RU" sz="1800" spc="-90" dirty="0" smtClean="0">
                <a:solidFill>
                  <a:srgbClr val="FF0000"/>
                </a:solidFill>
                <a:latin typeface="Tahoma"/>
                <a:cs typeface="Tahoma"/>
              </a:rPr>
              <a:t>			</a:t>
            </a:r>
            <a:r>
              <a:rPr lang="ru-RU" sz="1600" spc="-9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АНО «Дом удивительных людей 77» это </a:t>
            </a:r>
            <a:r>
              <a:rPr lang="ru-RU" sz="1600" spc="-9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</a:t>
            </a:r>
            <a:r>
              <a:rPr lang="ru-RU" sz="1600" spc="-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</a:t>
            </a:r>
            <a:r>
              <a:rPr lang="ru-RU" sz="1600" spc="-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годовой</a:t>
            </a:r>
            <a:r>
              <a:rPr lang="ru-RU" sz="1600" spc="-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9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отчет.</a:t>
            </a:r>
            <a:r>
              <a:rPr lang="ru-RU" sz="1600" spc="-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sz="1600" spc="-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молодая </a:t>
            </a:r>
            <a:r>
              <a:rPr lang="ru-RU" sz="1600" spc="-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организация, </a:t>
            </a:r>
            <a:r>
              <a:rPr lang="ru-RU" sz="1600" spc="-6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весной</a:t>
            </a:r>
            <a:r>
              <a:rPr lang="ru-RU" sz="1600" spc="-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ru-RU" sz="1600" spc="-4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</a:t>
            </a:r>
            <a:r>
              <a:rPr lang="ru-RU" sz="1600" spc="-7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</a:t>
            </a:r>
            <a:r>
              <a:rPr lang="ru-RU" sz="1600" spc="-7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лось</a:t>
            </a:r>
            <a:r>
              <a:rPr lang="ru-RU" sz="16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года</a:t>
            </a:r>
            <a:r>
              <a:rPr lang="ru-RU" sz="1600" spc="-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13970" indent="0" algn="just">
              <a:lnSpc>
                <a:spcPct val="105000"/>
              </a:lnSpc>
              <a:spcBef>
                <a:spcPts val="50"/>
              </a:spcBef>
              <a:buNone/>
              <a:defRPr/>
            </a:pPr>
            <a:r>
              <a:rPr lang="ru-RU" sz="1600" spc="-6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Прошедший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стал </a:t>
            </a:r>
            <a:r>
              <a:rPr lang="ru-RU" sz="1600" spc="-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</a:t>
            </a:r>
            <a:r>
              <a:rPr lang="ru-RU" sz="1600" spc="-6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очередной</a:t>
            </a:r>
            <a:r>
              <a:rPr lang="ru-RU" sz="1600" spc="-3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серьезной</a:t>
            </a:r>
            <a:r>
              <a:rPr lang="ru-RU" sz="16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ступенью</a:t>
            </a:r>
            <a:r>
              <a:rPr lang="ru-RU" sz="1600" spc="-3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6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</a:t>
            </a:r>
            <a:r>
              <a:rPr lang="ru-RU" sz="16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spc="-7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достижению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намеченных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целей.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5080" indent="0" algn="just">
              <a:lnSpc>
                <a:spcPct val="105000"/>
              </a:lnSpc>
              <a:spcBef>
                <a:spcPts val="50"/>
              </a:spcBef>
              <a:buNone/>
              <a:defRPr/>
            </a:pPr>
            <a:r>
              <a:rPr lang="ru-RU" sz="1600" spc="-3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позитивным </a:t>
            </a:r>
            <a:r>
              <a:rPr lang="ru-RU" sz="1600" spc="-7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</a:t>
            </a:r>
            <a:r>
              <a:rPr lang="ru-RU" sz="1600" spc="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ru-RU" sz="1600" spc="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ru-RU" sz="1600" spc="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sz="1600" spc="-4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r>
              <a:rPr lang="ru-RU" sz="1600" spc="-4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  <a:r>
              <a:rPr lang="ru-RU" sz="1600" spc="-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отнести</a:t>
            </a:r>
            <a:r>
              <a:rPr lang="ru-RU" sz="1600" spc="-4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следующее: </a:t>
            </a:r>
            <a:r>
              <a:rPr lang="ru-RU" sz="1600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две </a:t>
            </a:r>
            <a:r>
              <a:rPr lang="ru-RU" sz="1600" spc="-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интенсивные</a:t>
            </a:r>
            <a:r>
              <a:rPr lang="ru-RU" sz="1600" spc="-1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программы,</a:t>
            </a:r>
            <a:r>
              <a:rPr lang="ru-RU" sz="1600" spc="-1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«кипела» </a:t>
            </a:r>
            <a:r>
              <a:rPr lang="ru-RU" sz="1600" spc="-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ru-RU" sz="16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spc="-4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ДОМашнего</a:t>
            </a:r>
            <a:r>
              <a:rPr lang="ru-RU" sz="16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клуба»</a:t>
            </a:r>
            <a:r>
              <a:rPr lang="ru-RU" sz="16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sz="16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онлайн, </a:t>
            </a:r>
            <a:r>
              <a:rPr lang="ru-RU" sz="1600" spc="-7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ru-RU" sz="1600" spc="-6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офлайн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тьюторы</a:t>
            </a:r>
            <a:r>
              <a:rPr lang="ru-RU" sz="1600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</a:t>
            </a:r>
            <a:r>
              <a:rPr lang="ru-RU" sz="1600" spc="-3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выбирались</a:t>
            </a:r>
            <a:r>
              <a:rPr lang="ru-RU" sz="1600" spc="-3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9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-3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</a:t>
            </a:r>
            <a:r>
              <a:rPr lang="ru-RU" sz="1600" spc="-3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600" spc="-3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экскурсии</a:t>
            </a:r>
            <a:r>
              <a:rPr lang="ru-RU" sz="1600" spc="-3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spc="-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культурные</a:t>
            </a:r>
            <a:r>
              <a:rPr lang="ru-RU" sz="16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встречи.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</a:t>
            </a: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«Дом</a:t>
            </a: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удивительных </a:t>
            </a:r>
            <a:r>
              <a:rPr lang="ru-RU" sz="1600" spc="-8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</a:t>
            </a:r>
            <a:r>
              <a:rPr lang="ru-RU" sz="1600" spc="-4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77»</a:t>
            </a:r>
            <a:r>
              <a:rPr lang="ru-RU" sz="1600" spc="-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9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дважды</a:t>
            </a:r>
            <a:r>
              <a:rPr lang="ru-RU" sz="1600" spc="-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становилась </a:t>
            </a:r>
            <a:r>
              <a:rPr lang="ru-RU" sz="1600" spc="-7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победителем</a:t>
            </a:r>
            <a:r>
              <a:rPr lang="ru-RU" sz="1600" spc="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</a:t>
            </a:r>
            <a:r>
              <a:rPr lang="ru-RU" sz="1600" spc="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spc="-6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</a:t>
            </a: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грантов:</a:t>
            </a: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</a:t>
            </a: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и Фонда Абсолют-Помощь.</a:t>
            </a:r>
            <a:endParaRPr lang="en-US" sz="1600" spc="-25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5080" indent="0" algn="just">
              <a:lnSpc>
                <a:spcPct val="105000"/>
              </a:lnSpc>
              <a:spcBef>
                <a:spcPts val="50"/>
              </a:spcBef>
              <a:buNone/>
              <a:defRPr/>
            </a:pPr>
            <a:r>
              <a:rPr lang="ru-RU" sz="16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sz="16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продолжаем</a:t>
            </a:r>
            <a:r>
              <a:rPr lang="ru-RU" sz="16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внедрять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</a:t>
            </a:r>
            <a:r>
              <a:rPr lang="ru-RU" sz="1600" spc="-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овые</a:t>
            </a:r>
            <a:r>
              <a:rPr lang="ru-RU" sz="1600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фандрайзинговые</a:t>
            </a:r>
            <a:r>
              <a:rPr lang="ru-RU" sz="1600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инструменты, </a:t>
            </a:r>
            <a:r>
              <a:rPr lang="ru-RU"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привлекаем</a:t>
            </a:r>
            <a:r>
              <a:rPr lang="ru-RU"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студентов-</a:t>
            </a:r>
            <a:r>
              <a:rPr lang="ru-RU" sz="1600" spc="-7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тьюторов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волонтеров,</a:t>
            </a:r>
            <a:r>
              <a:rPr lang="ru-RU" sz="16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</a:t>
            </a:r>
            <a:r>
              <a:rPr lang="ru-RU" sz="16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аем</a:t>
            </a:r>
            <a:r>
              <a:rPr lang="ru-RU" sz="16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 </a:t>
            </a:r>
            <a:r>
              <a:rPr lang="ru-RU"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sz="16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lang="ru-RU" sz="1600" spc="-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уникальный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</a:t>
            </a:r>
            <a:r>
              <a:rPr lang="ru-RU" sz="16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опыт.</a:t>
            </a:r>
            <a:endParaRPr lang="ru-RU" sz="1600" spc="-45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13970" indent="0" algn="just">
              <a:lnSpc>
                <a:spcPct val="105000"/>
              </a:lnSpc>
              <a:spcBef>
                <a:spcPts val="50"/>
              </a:spcBef>
              <a:buNone/>
              <a:defRPr/>
            </a:pPr>
            <a:endParaRPr lang="en-US" sz="1600" dirty="0">
              <a:solidFill>
                <a:srgbClr val="FF0000"/>
              </a:solidFill>
              <a:latin typeface="DIN Pro Cond Bold"/>
              <a:ea typeface="Source Sans Pro Light" charset="0"/>
              <a:cs typeface="DIN Pro Light" panose="020B0504020101010102" pitchFamily="34" charset="0"/>
            </a:endParaRP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4F2C24CF-C4AF-E349-BA25-D043679D919F}"/>
              </a:ext>
            </a:extLst>
          </p:cNvPr>
          <p:cNvSpPr txBox="1">
            <a:spLocks/>
          </p:cNvSpPr>
          <p:nvPr/>
        </p:nvSpPr>
        <p:spPr>
          <a:xfrm>
            <a:off x="6847992" y="1750142"/>
            <a:ext cx="4621161" cy="3518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 algn="just">
              <a:lnSpc>
                <a:spcPct val="105000"/>
              </a:lnSpc>
              <a:spcBef>
                <a:spcPts val="50"/>
              </a:spcBef>
              <a:buNone/>
              <a:defRPr/>
            </a:pPr>
            <a:endParaRPr lang="ru-RU" sz="1600" spc="-25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0" marR="5080" indent="0" algn="just">
              <a:lnSpc>
                <a:spcPct val="105000"/>
              </a:lnSpc>
              <a:spcBef>
                <a:spcPts val="50"/>
              </a:spcBef>
              <a:buNone/>
              <a:defRPr/>
            </a:pPr>
            <a:endParaRPr lang="ru-RU" sz="1600" spc="-25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0" marR="5080" indent="0" algn="just">
              <a:lnSpc>
                <a:spcPct val="105000"/>
              </a:lnSpc>
              <a:spcBef>
                <a:spcPts val="50"/>
              </a:spcBef>
              <a:buNone/>
              <a:defRPr/>
            </a:pPr>
            <a:endParaRPr lang="ru-RU" sz="1600" spc="-25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spc="-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</a:t>
            </a:r>
            <a:r>
              <a:rPr lang="ru-RU" sz="16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sz="16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учимся</a:t>
            </a:r>
            <a:r>
              <a:rPr lang="ru-RU" sz="16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сами</a:t>
            </a:r>
            <a:r>
              <a:rPr lang="ru-RU" sz="16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</a:t>
            </a:r>
            <a:r>
              <a:rPr lang="ru-RU" sz="16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 </a:t>
            </a:r>
            <a:r>
              <a:rPr lang="ru-RU"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исследования,</a:t>
            </a:r>
            <a:r>
              <a:rPr lang="ru-RU" sz="1600" spc="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аккумулируя</a:t>
            </a:r>
            <a:r>
              <a:rPr lang="ru-RU" sz="1600" spc="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 </a:t>
            </a:r>
            <a:r>
              <a:rPr lang="ru-RU" sz="16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  <a:r>
              <a:rPr lang="ru-RU" sz="16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наших</a:t>
            </a:r>
            <a:r>
              <a:rPr lang="ru-RU" sz="16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экспертов.</a:t>
            </a:r>
            <a:r>
              <a:rPr lang="ru-RU" sz="16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508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600" spc="-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6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благодарна </a:t>
            </a:r>
            <a:r>
              <a:rPr lang="ru-RU" sz="1600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</a:t>
            </a:r>
            <a:r>
              <a:rPr lang="ru-RU" sz="16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членам</a:t>
            </a:r>
            <a:r>
              <a:rPr lang="ru-RU" sz="16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нашей</a:t>
            </a:r>
            <a:r>
              <a:rPr lang="ru-RU" sz="16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команды</a:t>
            </a:r>
            <a:r>
              <a:rPr lang="ru-RU" sz="16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spc="-6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проделанную</a:t>
            </a:r>
            <a:r>
              <a:rPr lang="en-US"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</a:t>
            </a:r>
            <a:r>
              <a:rPr lang="ru-RU" sz="16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Хотелось</a:t>
            </a:r>
            <a:r>
              <a:rPr lang="ru-RU"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 </a:t>
            </a:r>
            <a:r>
              <a:rPr lang="ru-RU" sz="1600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сказать</a:t>
            </a:r>
            <a:r>
              <a:rPr lang="ru-RU" sz="16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ru-RU" sz="16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студентам (</a:t>
            </a:r>
            <a:r>
              <a:rPr lang="ru-RU" sz="1600" spc="-6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подопечным </a:t>
            </a:r>
            <a:r>
              <a:rPr lang="ru-RU"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наших проектов)</a:t>
            </a:r>
            <a:r>
              <a:rPr lang="ru-RU" sz="16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1600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родителям,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</a:t>
            </a:r>
            <a:r>
              <a:rPr lang="ru-RU" sz="16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нашим</a:t>
            </a:r>
            <a:r>
              <a:rPr lang="ru-RU" sz="16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партнерам</a:t>
            </a:r>
            <a:r>
              <a:rPr lang="ru-RU" sz="16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благотворителям.</a:t>
            </a:r>
            <a:r>
              <a:rPr lang="ru-RU" sz="16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spc="-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6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верим, что делаем все не зря. Что жизнь наших подопечных ребят окрасится в новые </a:t>
            </a:r>
            <a:r>
              <a:rPr lang="ru-RU" sz="1600" spc="-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цвета, 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публичный годовой отчет ярко и наглядно расскажет о нас в 2022 г.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508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dirty="0">
              <a:solidFill>
                <a:schemeClr val="tx1"/>
              </a:solidFill>
              <a:latin typeface="DIN Pro Cond Bold"/>
            </a:endParaRPr>
          </a:p>
          <a:p>
            <a:pPr marL="0" marR="508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600" dirty="0">
              <a:solidFill>
                <a:schemeClr val="tx1"/>
              </a:solidFill>
              <a:latin typeface="DIN Pro Cond Bold"/>
            </a:endParaRPr>
          </a:p>
          <a:p>
            <a:pPr marL="0" marR="5080" indent="0" algn="r">
              <a:lnSpc>
                <a:spcPct val="105000"/>
              </a:lnSpc>
              <a:spcBef>
                <a:spcPts val="0"/>
              </a:spcBef>
              <a:buNone/>
              <a:defRPr/>
            </a:pPr>
            <a:r>
              <a:rPr lang="ru-RU" sz="1600" spc="-55" dirty="0" smtClean="0">
                <a:solidFill>
                  <a:schemeClr val="tx1"/>
                </a:solidFill>
                <a:latin typeface="Tahoma"/>
                <a:cs typeface="Tahoma"/>
              </a:rPr>
              <a:t>Директор </a:t>
            </a:r>
            <a:r>
              <a:rPr lang="ru-RU" sz="1600" spc="-55" dirty="0">
                <a:solidFill>
                  <a:schemeClr val="tx1"/>
                </a:solidFill>
                <a:latin typeface="Tahoma"/>
                <a:cs typeface="Tahoma"/>
              </a:rPr>
              <a:t>АНО «Дом удивительных людей77»</a:t>
            </a:r>
            <a:endParaRPr lang="ru-RU" sz="1600" dirty="0">
              <a:solidFill>
                <a:schemeClr val="tx1"/>
              </a:solidFill>
            </a:endParaRPr>
          </a:p>
          <a:p>
            <a:pPr marL="0" marR="5080" indent="0" algn="r">
              <a:lnSpc>
                <a:spcPct val="105000"/>
              </a:lnSpc>
              <a:spcBef>
                <a:spcPts val="50"/>
              </a:spcBef>
              <a:buNone/>
              <a:defRPr/>
            </a:pPr>
            <a:r>
              <a:rPr lang="ru-RU" sz="1600" spc="-55" dirty="0">
                <a:solidFill>
                  <a:schemeClr val="tx1"/>
                </a:solidFill>
                <a:latin typeface="Tahoma"/>
                <a:cs typeface="Tahoma"/>
              </a:rPr>
              <a:t>Елена Коломина</a:t>
            </a:r>
            <a:endParaRPr lang="ru-RU" sz="160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lang="ru-RU" sz="1500" dirty="0">
              <a:solidFill>
                <a:srgbClr val="FF0000"/>
              </a:solidFill>
              <a:latin typeface="DIN Pro Light" panose="020B0504020101010102" pitchFamily="34" charset="0"/>
              <a:ea typeface="Source Sans Pro" panose="020B0503030403020204" pitchFamily="34" charset="0"/>
              <a:cs typeface="DIN Pro Light" panose="020B0504020101010102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023E71-1F45-DF43-A293-FC668ADE1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60054"/>
          <a:stretch/>
        </p:blipFill>
        <p:spPr>
          <a:xfrm>
            <a:off x="-13998" y="-6757"/>
            <a:ext cx="264620" cy="687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22" y="159108"/>
            <a:ext cx="2444018" cy="1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8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048C5-27D8-F4D3-7FB7-13FCF488B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B12DFF65-1033-3636-C0DC-DB738B4547DD}"/>
              </a:ext>
            </a:extLst>
          </p:cNvPr>
          <p:cNvSpPr txBox="1">
            <a:spLocks/>
          </p:cNvSpPr>
          <p:nvPr/>
        </p:nvSpPr>
        <p:spPr>
          <a:xfrm>
            <a:off x="838200" y="322004"/>
            <a:ext cx="5762298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algn="l"/>
            <a:endParaRPr lang="en-US" dirty="0">
              <a:solidFill>
                <a:srgbClr val="2D2D2D"/>
              </a:solidFill>
              <a:latin typeface="DIN Pro Medium" panose="020B0504020101020102" pitchFamily="34" charset="0"/>
              <a:cs typeface="DIN Pro Medium" panose="020B0504020101020102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15F501A-2F54-67F7-9CF9-96CB96415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60054"/>
          <a:stretch/>
        </p:blipFill>
        <p:spPr>
          <a:xfrm>
            <a:off x="-13998" y="-6757"/>
            <a:ext cx="264620" cy="68760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782565B9-454A-B4E3-9835-050AFADE34AE}"/>
              </a:ext>
            </a:extLst>
          </p:cNvPr>
          <p:cNvSpPr txBox="1">
            <a:spLocks/>
          </p:cNvSpPr>
          <p:nvPr/>
        </p:nvSpPr>
        <p:spPr>
          <a:xfrm>
            <a:off x="838199" y="321280"/>
            <a:ext cx="4376569" cy="692847"/>
          </a:xfrm>
          <a:prstGeom prst="rect">
            <a:avLst/>
          </a:prstGeom>
        </p:spPr>
        <p:txBody>
          <a:bodyPr vert="horz" wrap="square" lIns="0" tIns="1558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marL="11546" algn="l">
              <a:lnSpc>
                <a:spcPct val="100000"/>
              </a:lnSpc>
              <a:spcBef>
                <a:spcPts val="0"/>
              </a:spcBef>
            </a:pPr>
            <a:r>
              <a:rPr lang="ru-RU" b="1" spc="-27" dirty="0">
                <a:solidFill>
                  <a:srgbClr val="13171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Наша</a:t>
            </a:r>
            <a:r>
              <a:rPr lang="ru-RU" b="1" spc="-82" dirty="0">
                <a:solidFill>
                  <a:srgbClr val="13171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b="1" spc="-82" dirty="0" smtClean="0">
                <a:solidFill>
                  <a:srgbClr val="13171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</a:t>
            </a:r>
            <a:r>
              <a:rPr lang="ru-RU" b="1" spc="-45" dirty="0" smtClean="0">
                <a:solidFill>
                  <a:srgbClr val="13171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оманда</a:t>
            </a:r>
            <a:endParaRPr lang="ru-RU" b="1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AB4A7F3F-8632-ACF1-A3C8-2D330876D64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4769" y="1313077"/>
            <a:ext cx="16586" cy="2432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578245-33C8-7BDB-1E03-C6D9E74A286C}"/>
              </a:ext>
            </a:extLst>
          </p:cNvPr>
          <p:cNvSpPr txBox="1"/>
          <p:nvPr/>
        </p:nvSpPr>
        <p:spPr>
          <a:xfrm>
            <a:off x="1039735" y="1113810"/>
            <a:ext cx="31882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ОРГАНИЗАТОРЫ: </a:t>
            </a:r>
          </a:p>
          <a:p>
            <a:endParaRPr lang="ru-RU" sz="1400" dirty="0">
              <a:solidFill>
                <a:srgbClr val="2D2D2D"/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pPr lvl="0"/>
            <a:r>
              <a:rPr lang="ru-RU" sz="1400" dirty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Коломина Елена Анатольевна–директор</a:t>
            </a:r>
          </a:p>
          <a:p>
            <a:pPr lvl="0"/>
            <a:endParaRPr lang="ru-RU" sz="1400" dirty="0">
              <a:solidFill>
                <a:srgbClr val="2D2D2D"/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pPr lvl="0"/>
            <a:r>
              <a:rPr lang="ru-RU" sz="1400" dirty="0" err="1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Метрикина</a:t>
            </a:r>
            <a:r>
              <a:rPr lang="ru-RU" sz="1400" dirty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 Мария Николаевна – идейный вдохновитель</a:t>
            </a:r>
          </a:p>
          <a:p>
            <a:pPr lvl="0"/>
            <a:endParaRPr lang="ru-RU" sz="1400" dirty="0">
              <a:solidFill>
                <a:srgbClr val="2D2D2D"/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pPr lvl="0"/>
            <a:r>
              <a:rPr lang="ru-RU" sz="1400" dirty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Огородникова Ирина Егоровна – исполнительный директор, руководитель проектов</a:t>
            </a:r>
          </a:p>
          <a:p>
            <a:pPr lvl="0"/>
            <a:endParaRPr lang="ru-RU" sz="1400" dirty="0">
              <a:solidFill>
                <a:srgbClr val="2D2D2D"/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pPr lvl="0"/>
            <a:r>
              <a:rPr lang="ru-RU" sz="1400" dirty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Алиева Оксана </a:t>
            </a:r>
            <a:r>
              <a:rPr lang="ru-RU" sz="1400" dirty="0" err="1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Фикратовна</a:t>
            </a:r>
            <a:r>
              <a:rPr lang="ru-RU" sz="1400" dirty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 – координатор</a:t>
            </a:r>
          </a:p>
          <a:p>
            <a:pPr lvl="0"/>
            <a:endParaRPr lang="ru-RU" sz="1400" dirty="0">
              <a:solidFill>
                <a:srgbClr val="2D2D2D"/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pPr lvl="0"/>
            <a:r>
              <a:rPr lang="ru-RU" sz="1400" dirty="0" err="1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Багишева</a:t>
            </a:r>
            <a:r>
              <a:rPr lang="ru-RU" sz="1400" dirty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 Эмилия Романовна – куратор </a:t>
            </a:r>
            <a:r>
              <a:rPr lang="ru-RU" sz="1400" dirty="0" err="1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ДОМашнего</a:t>
            </a:r>
            <a:r>
              <a:rPr lang="ru-RU" sz="1400" dirty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 </a:t>
            </a:r>
            <a:r>
              <a:rPr lang="ru-RU" sz="1400" dirty="0" smtClean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клуба и </a:t>
            </a:r>
            <a:r>
              <a:rPr lang="ru-RU" sz="1400" dirty="0" err="1" smtClean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тьютор</a:t>
            </a:r>
            <a:endParaRPr lang="ru-RU" sz="1400" dirty="0">
              <a:solidFill>
                <a:srgbClr val="2D2D2D"/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pPr lvl="0"/>
            <a:endParaRPr lang="ru-RU" sz="1400" dirty="0">
              <a:solidFill>
                <a:srgbClr val="2D2D2D"/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pPr lvl="0"/>
            <a:r>
              <a:rPr lang="ru-RU" sz="1400" dirty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Бачурина Татьяна Сергеевна </a:t>
            </a:r>
            <a:r>
              <a:rPr lang="ru-RU" sz="1400" dirty="0" smtClean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– ведет сайт и </a:t>
            </a:r>
            <a:r>
              <a:rPr lang="ru-RU" sz="1400" dirty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соц. </a:t>
            </a:r>
            <a:r>
              <a:rPr lang="ru-RU" sz="1400" dirty="0" smtClean="0">
                <a:solidFill>
                  <a:srgbClr val="2D2D2D"/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сети </a:t>
            </a:r>
            <a:endParaRPr lang="ru-RU" sz="1400" dirty="0">
              <a:solidFill>
                <a:srgbClr val="2D2D2D"/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endParaRPr lang="ru-RU" sz="1400" dirty="0">
              <a:solidFill>
                <a:srgbClr val="2D2D2D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BE24B-1FDE-A7A5-88E0-69100001084D}"/>
              </a:ext>
            </a:extLst>
          </p:cNvPr>
          <p:cNvSpPr txBox="1"/>
          <p:nvPr/>
        </p:nvSpPr>
        <p:spPr>
          <a:xfrm>
            <a:off x="4556942" y="1113810"/>
            <a:ext cx="37033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СПЕЦИАЛИСТЫ: 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pPr lvl="0"/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Мизина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 Наталья Сергеевна –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психолог</a:t>
            </a:r>
          </a:p>
          <a:p>
            <a:pPr lvl="0"/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pPr lvl="0" algn="just"/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Таккуева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 Елена Викторовна – клинический психолог, руководитель психологической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службы</a:t>
            </a:r>
          </a:p>
          <a:p>
            <a:pPr lvl="0" algn="just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pPr lvl="0" algn="just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Ваганова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Наталья Анатольевна – психолог (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интенсивы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)</a:t>
            </a:r>
          </a:p>
          <a:p>
            <a:pPr lvl="0" algn="just"/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pPr lvl="0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Моисеева Ирина Владимировна – специальный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психолог</a:t>
            </a:r>
          </a:p>
          <a:p>
            <a:pPr lvl="0"/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Сидоренко Анна Андреевна –педагог-психолог, ведущая Шахматного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клуба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Мисюкевич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 Ольга Геннадьевна-ведущая форум-театра(интенсивы)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Бобырев Роман Вячеславович – мастер инклюзивной мастерской (интенсивы)</a:t>
            </a:r>
          </a:p>
          <a:p>
            <a:endParaRPr lang="ru-RU" sz="1400" dirty="0"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24079-D3AA-EEBB-7D1A-A04BF740BA6F}"/>
              </a:ext>
            </a:extLst>
          </p:cNvPr>
          <p:cNvSpPr txBox="1"/>
          <p:nvPr/>
        </p:nvSpPr>
        <p:spPr>
          <a:xfrm>
            <a:off x="8671923" y="1113810"/>
            <a:ext cx="25630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ТЬЮТОРЫ: 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Алиева Оксана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Багишева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 Эмилия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Бобырев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 Роман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Власова Дарья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Легостаева Татьяна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DIN Pro Light" panose="020B0504020101010102" pitchFamily="34" charset="0"/>
              <a:ea typeface="Tahoma" panose="020B0604030504040204" pitchFamily="34" charset="0"/>
              <a:cs typeface="DIN Pro Light" panose="020B0504020101010102" pitchFamily="34" charset="0"/>
            </a:endParaRP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IN Pro Light" panose="020B0504020101010102" pitchFamily="34" charset="0"/>
                <a:ea typeface="Tahoma" panose="020B0604030504040204" pitchFamily="34" charset="0"/>
                <a:cs typeface="DIN Pro Light" panose="020B0504020101010102" pitchFamily="34" charset="0"/>
              </a:rPr>
              <a:t>Чернявская Анастасия</a:t>
            </a:r>
          </a:p>
        </p:txBody>
      </p:sp>
    </p:spTree>
    <p:extLst>
      <p:ext uri="{BB962C8B-B14F-4D97-AF65-F5344CB8AC3E}">
        <p14:creationId xmlns:p14="http://schemas.microsoft.com/office/powerpoint/2010/main" val="209796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875F0640-9343-6540-832E-ECB40D0639E2}"/>
              </a:ext>
            </a:extLst>
          </p:cNvPr>
          <p:cNvSpPr txBox="1">
            <a:spLocks/>
          </p:cNvSpPr>
          <p:nvPr/>
        </p:nvSpPr>
        <p:spPr>
          <a:xfrm>
            <a:off x="838200" y="322004"/>
            <a:ext cx="5762298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algn="l"/>
            <a:r>
              <a:rPr lang="ru-RU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rPr>
              <a:t>Яркие моменты 2022</a:t>
            </a:r>
            <a:r>
              <a:rPr lang="ru-RU" dirty="0">
                <a:solidFill>
                  <a:srgbClr val="FF0000"/>
                </a:solidFill>
                <a:latin typeface="DIN Pro Medium" panose="020B0504020101020102" pitchFamily="34" charset="0"/>
                <a:cs typeface="DIN Pro Medium" panose="020B0504020101020102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DIN Pro Medium" panose="020B0504020101020102" pitchFamily="34" charset="0"/>
              <a:cs typeface="DIN Pro Medium" panose="020B0504020101020102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023E71-1F45-DF43-A293-FC668ADE1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60054"/>
          <a:stretch/>
        </p:blipFill>
        <p:spPr>
          <a:xfrm>
            <a:off x="-13998" y="-6757"/>
            <a:ext cx="264620" cy="68760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5702807-F07D-D8AE-B8FA-DF213DDB1A05}"/>
              </a:ext>
            </a:extLst>
          </p:cNvPr>
          <p:cNvCxnSpPr/>
          <p:nvPr/>
        </p:nvCxnSpPr>
        <p:spPr>
          <a:xfrm>
            <a:off x="745018" y="3733476"/>
            <a:ext cx="1069443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11919298"/>
              </p:ext>
            </p:extLst>
          </p:nvPr>
        </p:nvGraphicFramePr>
        <p:xfrm>
          <a:off x="1388566" y="2122342"/>
          <a:ext cx="195165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1345A5A-67C5-C428-3E69-6F60F61DC6C0}"/>
              </a:ext>
            </a:extLst>
          </p:cNvPr>
          <p:cNvCxnSpPr/>
          <p:nvPr/>
        </p:nvCxnSpPr>
        <p:spPr>
          <a:xfrm flipH="1">
            <a:off x="1708926" y="2759447"/>
            <a:ext cx="703684" cy="100441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70137276"/>
              </p:ext>
            </p:extLst>
          </p:nvPr>
        </p:nvGraphicFramePr>
        <p:xfrm>
          <a:off x="4798523" y="2208306"/>
          <a:ext cx="195165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611DAE0-BD38-4670-56A9-D0B73811138C}"/>
              </a:ext>
            </a:extLst>
          </p:cNvPr>
          <p:cNvCxnSpPr/>
          <p:nvPr/>
        </p:nvCxnSpPr>
        <p:spPr>
          <a:xfrm flipH="1">
            <a:off x="5144401" y="2783666"/>
            <a:ext cx="703684" cy="100441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217198028"/>
              </p:ext>
            </p:extLst>
          </p:nvPr>
        </p:nvGraphicFramePr>
        <p:xfrm>
          <a:off x="9248063" y="2068732"/>
          <a:ext cx="219139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4B62427-96F2-7E68-EE1A-EFE6E86CA06F}"/>
              </a:ext>
            </a:extLst>
          </p:cNvPr>
          <p:cNvCxnSpPr/>
          <p:nvPr/>
        </p:nvCxnSpPr>
        <p:spPr>
          <a:xfrm flipH="1">
            <a:off x="9603920" y="2743056"/>
            <a:ext cx="703684" cy="100441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517507125"/>
              </p:ext>
            </p:extLst>
          </p:nvPr>
        </p:nvGraphicFramePr>
        <p:xfrm>
          <a:off x="7109540" y="2082728"/>
          <a:ext cx="195165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38E390D-BEB6-D815-A107-6E704B830E93}"/>
              </a:ext>
            </a:extLst>
          </p:cNvPr>
          <p:cNvCxnSpPr/>
          <p:nvPr/>
        </p:nvCxnSpPr>
        <p:spPr>
          <a:xfrm flipH="1">
            <a:off x="7396967" y="2729059"/>
            <a:ext cx="703684" cy="100441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2826579-F15C-1D1F-C5CC-ECB14E51108A}"/>
              </a:ext>
            </a:extLst>
          </p:cNvPr>
          <p:cNvCxnSpPr>
            <a:cxnSpLocks/>
          </p:cNvCxnSpPr>
          <p:nvPr/>
        </p:nvCxnSpPr>
        <p:spPr>
          <a:xfrm flipH="1" flipV="1">
            <a:off x="1079225" y="3813700"/>
            <a:ext cx="933326" cy="81655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4287472119"/>
              </p:ext>
            </p:extLst>
          </p:nvPr>
        </p:nvGraphicFramePr>
        <p:xfrm>
          <a:off x="1079225" y="4702483"/>
          <a:ext cx="241987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4201923264"/>
              </p:ext>
            </p:extLst>
          </p:nvPr>
        </p:nvGraphicFramePr>
        <p:xfrm>
          <a:off x="5452143" y="4651958"/>
          <a:ext cx="266579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36206A7-1C59-1033-90C9-8F14705F0D94}"/>
              </a:ext>
            </a:extLst>
          </p:cNvPr>
          <p:cNvCxnSpPr>
            <a:cxnSpLocks/>
          </p:cNvCxnSpPr>
          <p:nvPr/>
        </p:nvCxnSpPr>
        <p:spPr>
          <a:xfrm flipH="1" flipV="1">
            <a:off x="6155863" y="3756794"/>
            <a:ext cx="933326" cy="81655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657514225"/>
              </p:ext>
            </p:extLst>
          </p:nvPr>
        </p:nvGraphicFramePr>
        <p:xfrm>
          <a:off x="3563151" y="5771535"/>
          <a:ext cx="2739325" cy="97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130E8B6-C87A-EF5D-4A39-B855B5B73EC9}"/>
              </a:ext>
            </a:extLst>
          </p:cNvPr>
          <p:cNvCxnSpPr>
            <a:cxnSpLocks/>
          </p:cNvCxnSpPr>
          <p:nvPr/>
        </p:nvCxnSpPr>
        <p:spPr>
          <a:xfrm flipH="1" flipV="1">
            <a:off x="3394563" y="3773090"/>
            <a:ext cx="1403960" cy="195783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3170186818"/>
              </p:ext>
            </p:extLst>
          </p:nvPr>
        </p:nvGraphicFramePr>
        <p:xfrm>
          <a:off x="8720555" y="4630252"/>
          <a:ext cx="232346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1567262437"/>
              </p:ext>
            </p:extLst>
          </p:nvPr>
        </p:nvGraphicFramePr>
        <p:xfrm>
          <a:off x="7921644" y="5771535"/>
          <a:ext cx="3041324" cy="96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 flipV="1">
            <a:off x="8898194" y="3756794"/>
            <a:ext cx="1337187" cy="89516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8085366" y="3813700"/>
            <a:ext cx="734169" cy="19578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63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875F0640-9343-6540-832E-ECB40D0639E2}"/>
              </a:ext>
            </a:extLst>
          </p:cNvPr>
          <p:cNvSpPr txBox="1">
            <a:spLocks/>
          </p:cNvSpPr>
          <p:nvPr/>
        </p:nvSpPr>
        <p:spPr>
          <a:xfrm>
            <a:off x="838200" y="322004"/>
            <a:ext cx="5762298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algn="l"/>
            <a:r>
              <a:rPr lang="ru-RU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rPr>
              <a:t>Яркие моменты </a:t>
            </a:r>
            <a:r>
              <a:rPr lang="ru-RU" dirty="0" smtClean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rPr>
              <a:t>2022</a:t>
            </a:r>
            <a:endParaRPr lang="en-US" dirty="0">
              <a:solidFill>
                <a:srgbClr val="FF0000"/>
              </a:solidFill>
              <a:latin typeface="DIN Pro Medium" panose="020B0504020101020102" pitchFamily="34" charset="0"/>
              <a:cs typeface="DIN Pro Medium" panose="020B0504020101020102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023E71-1F45-DF43-A293-FC668ADE1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60054"/>
          <a:stretch/>
        </p:blipFill>
        <p:spPr>
          <a:xfrm>
            <a:off x="-13998" y="-6757"/>
            <a:ext cx="264620" cy="68760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5702807-F07D-D8AE-B8FA-DF213DDB1A05}"/>
              </a:ext>
            </a:extLst>
          </p:cNvPr>
          <p:cNvCxnSpPr/>
          <p:nvPr/>
        </p:nvCxnSpPr>
        <p:spPr>
          <a:xfrm>
            <a:off x="745018" y="3788083"/>
            <a:ext cx="1069443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1345A5A-67C5-C428-3E69-6F60F61DC6C0}"/>
              </a:ext>
            </a:extLst>
          </p:cNvPr>
          <p:cNvCxnSpPr>
            <a:cxnSpLocks/>
          </p:cNvCxnSpPr>
          <p:nvPr/>
        </p:nvCxnSpPr>
        <p:spPr>
          <a:xfrm flipH="1">
            <a:off x="1660709" y="2768673"/>
            <a:ext cx="703684" cy="100441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611DAE0-BD38-4670-56A9-D0B73811138C}"/>
              </a:ext>
            </a:extLst>
          </p:cNvPr>
          <p:cNvCxnSpPr/>
          <p:nvPr/>
        </p:nvCxnSpPr>
        <p:spPr>
          <a:xfrm flipH="1">
            <a:off x="5144401" y="2783666"/>
            <a:ext cx="703684" cy="100441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4B62427-96F2-7E68-EE1A-EFE6E86CA06F}"/>
              </a:ext>
            </a:extLst>
          </p:cNvPr>
          <p:cNvCxnSpPr/>
          <p:nvPr/>
        </p:nvCxnSpPr>
        <p:spPr>
          <a:xfrm flipH="1">
            <a:off x="9603920" y="2743056"/>
            <a:ext cx="703684" cy="100441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2826579-F15C-1D1F-C5CC-ECB14E51108A}"/>
              </a:ext>
            </a:extLst>
          </p:cNvPr>
          <p:cNvCxnSpPr>
            <a:cxnSpLocks/>
          </p:cNvCxnSpPr>
          <p:nvPr/>
        </p:nvCxnSpPr>
        <p:spPr>
          <a:xfrm flipH="1" flipV="1">
            <a:off x="1079225" y="3813700"/>
            <a:ext cx="933326" cy="81655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36206A7-1C59-1033-90C9-8F14705F0D94}"/>
              </a:ext>
            </a:extLst>
          </p:cNvPr>
          <p:cNvCxnSpPr>
            <a:cxnSpLocks/>
          </p:cNvCxnSpPr>
          <p:nvPr/>
        </p:nvCxnSpPr>
        <p:spPr>
          <a:xfrm flipH="1" flipV="1">
            <a:off x="5496243" y="3813700"/>
            <a:ext cx="933326" cy="81655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A6C137E-DF94-78EE-CB3F-8D2237AD530B}"/>
              </a:ext>
            </a:extLst>
          </p:cNvPr>
          <p:cNvSpPr txBox="1"/>
          <p:nvPr/>
        </p:nvSpPr>
        <p:spPr>
          <a:xfrm>
            <a:off x="1432449" y="4655868"/>
            <a:ext cx="2234984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Успешный сбор на </a:t>
            </a:r>
            <a:r>
              <a:rPr lang="ru-RU" dirty="0" err="1" smtClean="0"/>
              <a:t>краудфандинговой</a:t>
            </a:r>
            <a:r>
              <a:rPr lang="ru-RU" dirty="0" smtClean="0"/>
              <a:t> платформе </a:t>
            </a:r>
            <a:r>
              <a:rPr lang="en-US" dirty="0" err="1" smtClean="0"/>
              <a:t>Planeta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735" y="1527331"/>
            <a:ext cx="3441290" cy="1717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/>
              <a:t>У сына появилось много новых возможностей. Во-первых, с ним регулярно занимаются психологи. Во-вторых, у него появились новые друзья и знакомые, с которыми он может общаться, обсуждать все, что интересно. В-третьих, он ездит на </a:t>
            </a:r>
            <a:r>
              <a:rPr lang="ru-RU" sz="1100" dirty="0" err="1"/>
              <a:t>интенсивы</a:t>
            </a:r>
            <a:r>
              <a:rPr lang="ru-RU" sz="1100" dirty="0"/>
              <a:t>, где жизнь совсем не такая, как дома. Он учится отвечать за себя, быть самостоятельным, помогать другим. Он учится делать своими руками разные вещи в мастерских.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48892" y="1527331"/>
            <a:ext cx="3588774" cy="1427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Мой сын всегда с радостью ждёт </a:t>
            </a:r>
            <a:r>
              <a:rPr lang="ru-RU" sz="1400" dirty="0" smtClean="0"/>
              <a:t>нового </a:t>
            </a:r>
            <a:r>
              <a:rPr lang="ru-RU" sz="1400" dirty="0" err="1" smtClean="0"/>
              <a:t>интенсива</a:t>
            </a:r>
            <a:r>
              <a:rPr lang="ru-RU" sz="1400" dirty="0" smtClean="0"/>
              <a:t>, </a:t>
            </a:r>
            <a:r>
              <a:rPr lang="ru-RU" sz="1400" dirty="0"/>
              <a:t>у него появился круг общения, люди, которые понимают его и специалисты, которые многому научили и помогают социализироваться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09652" y="4729316"/>
            <a:ext cx="4444180" cy="1622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ПОДДЕРЖКА:</a:t>
            </a:r>
          </a:p>
          <a:p>
            <a:pPr algn="ctr"/>
            <a:r>
              <a:rPr lang="ru-RU" dirty="0"/>
              <a:t>Важно, что всегда можно лично </a:t>
            </a:r>
            <a:r>
              <a:rPr lang="ru-RU" dirty="0" smtClean="0"/>
              <a:t>я </a:t>
            </a:r>
            <a:r>
              <a:rPr lang="ru-RU" dirty="0" err="1" smtClean="0"/>
              <a:t>я</a:t>
            </a:r>
            <a:r>
              <a:rPr lang="ru-RU" dirty="0" smtClean="0"/>
              <a:t> </a:t>
            </a:r>
            <a:r>
              <a:rPr lang="ru-RU" dirty="0" err="1" smtClean="0"/>
              <a:t>я</a:t>
            </a:r>
            <a:r>
              <a:rPr lang="ru-RU" dirty="0"/>
              <a:t> </a:t>
            </a:r>
            <a:r>
              <a:rPr lang="ru-RU" dirty="0" err="1" smtClean="0"/>
              <a:t>я</a:t>
            </a:r>
            <a:r>
              <a:rPr lang="ru-RU" dirty="0" smtClean="0"/>
              <a:t> могу обратиться </a:t>
            </a:r>
            <a:r>
              <a:rPr lang="ru-RU" dirty="0"/>
              <a:t>к [психологу] </a:t>
            </a:r>
            <a:r>
              <a:rPr lang="ru-RU" dirty="0" err="1"/>
              <a:t>Мизиной</a:t>
            </a:r>
            <a:r>
              <a:rPr lang="ru-RU" dirty="0"/>
              <a:t>, например;</a:t>
            </a:r>
          </a:p>
          <a:p>
            <a:pPr algn="ctr"/>
            <a:r>
              <a:rPr lang="ru-RU" dirty="0"/>
              <a:t>Инициатива поддерживается;</a:t>
            </a:r>
          </a:p>
          <a:p>
            <a:pPr algn="ctr"/>
            <a:r>
              <a:rPr lang="ru-RU" dirty="0"/>
              <a:t>Нет ограничений и ограничивающих регламентов;</a:t>
            </a:r>
          </a:p>
          <a:p>
            <a:pPr algn="ctr"/>
            <a:r>
              <a:rPr lang="ru-RU" dirty="0"/>
              <a:t>Не объект, а субъект, «не причиняют добро»;</a:t>
            </a:r>
          </a:p>
          <a:p>
            <a:pPr algn="ctr"/>
            <a:r>
              <a:rPr lang="ru-RU" dirty="0"/>
              <a:t>Возможность выбора, нет </a:t>
            </a:r>
            <a:r>
              <a:rPr lang="ru-RU" dirty="0" err="1"/>
              <a:t>обязаловки</a:t>
            </a:r>
            <a:r>
              <a:rPr lang="ru-RU" dirty="0"/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16181" y="1647567"/>
            <a:ext cx="2998838" cy="1307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РАВЕНСТВО:</a:t>
            </a:r>
          </a:p>
          <a:p>
            <a:pPr algn="ctr"/>
            <a:r>
              <a:rPr lang="ru-RU" sz="1400" dirty="0"/>
              <a:t>Ты – не один такой, с проблемами;</a:t>
            </a:r>
          </a:p>
          <a:p>
            <a:pPr algn="ctr"/>
            <a:r>
              <a:rPr lang="ru-RU" sz="1400" dirty="0"/>
              <a:t>Нет конкуренции, радостно, когда </a:t>
            </a:r>
          </a:p>
          <a:p>
            <a:pPr algn="ctr"/>
            <a:r>
              <a:rPr lang="ru-RU" sz="1400" dirty="0"/>
              <a:t>у других что-то получается</a:t>
            </a:r>
          </a:p>
        </p:txBody>
      </p:sp>
    </p:spTree>
    <p:extLst>
      <p:ext uri="{BB962C8B-B14F-4D97-AF65-F5344CB8AC3E}">
        <p14:creationId xmlns:p14="http://schemas.microsoft.com/office/powerpoint/2010/main" val="205896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875F0640-9343-6540-832E-ECB40D0639E2}"/>
              </a:ext>
            </a:extLst>
          </p:cNvPr>
          <p:cNvSpPr txBox="1">
            <a:spLocks/>
          </p:cNvSpPr>
          <p:nvPr/>
        </p:nvSpPr>
        <p:spPr>
          <a:xfrm>
            <a:off x="838200" y="322004"/>
            <a:ext cx="5762298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algn="l"/>
            <a:r>
              <a:rPr lang="ru-RU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rPr>
              <a:t>Интенсивы 2022</a:t>
            </a:r>
            <a:endParaRPr lang="en-US" dirty="0">
              <a:solidFill>
                <a:srgbClr val="FF0000"/>
              </a:solidFill>
              <a:latin typeface="DIN Pro Medium" panose="020B0504020101020102" pitchFamily="34" charset="0"/>
              <a:cs typeface="DIN Pro Medium" panose="020B0504020101020102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023E71-1F45-DF43-A293-FC668ADE1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60054"/>
          <a:stretch/>
        </p:blipFill>
        <p:spPr>
          <a:xfrm>
            <a:off x="-13998" y="-6757"/>
            <a:ext cx="264620" cy="6876000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866F722-8E08-E7C1-E597-78263A4E6B6E}"/>
              </a:ext>
            </a:extLst>
          </p:cNvPr>
          <p:cNvSpPr txBox="1">
            <a:spLocks/>
          </p:cNvSpPr>
          <p:nvPr/>
        </p:nvSpPr>
        <p:spPr>
          <a:xfrm>
            <a:off x="838199" y="1669286"/>
            <a:ext cx="10797073" cy="45883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Январь-февраль 22 – арт-отель «Пушкино» Московская обл.</a:t>
            </a:r>
            <a:b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</a:b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Участвовало: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Студентов 12</a:t>
            </a:r>
            <a:endParaRPr lang="ru-RU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Членов </a:t>
            </a:r>
            <a:r>
              <a:rPr lang="ru-RU" sz="1800" dirty="0" smtClean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команды 11</a:t>
            </a:r>
            <a:endParaRPr lang="ru-RU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Членов семей </a:t>
            </a:r>
            <a:r>
              <a:rPr lang="ru-RU" sz="1800" dirty="0" smtClean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студентов 2</a:t>
            </a:r>
            <a:endParaRPr lang="ru-RU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ru-RU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Июль 22 – мини-отель «Гнездо» Нижегородская обл.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Студентов18</a:t>
            </a:r>
            <a:endParaRPr lang="ru-RU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Членов </a:t>
            </a:r>
            <a:r>
              <a:rPr lang="ru-RU" sz="1800" dirty="0" smtClean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команды 18</a:t>
            </a:r>
            <a:endParaRPr lang="ru-RU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Членов семей </a:t>
            </a:r>
            <a:r>
              <a:rPr lang="ru-RU" sz="1800" dirty="0" smtClean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студентов 2</a:t>
            </a:r>
            <a:endParaRPr lang="ru-RU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ru-RU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8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875F0640-9343-6540-832E-ECB40D0639E2}"/>
              </a:ext>
            </a:extLst>
          </p:cNvPr>
          <p:cNvSpPr txBox="1">
            <a:spLocks/>
          </p:cNvSpPr>
          <p:nvPr/>
        </p:nvSpPr>
        <p:spPr>
          <a:xfrm>
            <a:off x="838200" y="322004"/>
            <a:ext cx="5762298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algn="l"/>
            <a:r>
              <a:rPr lang="ru-RU" dirty="0" err="1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rPr>
              <a:t>ДОМашний</a:t>
            </a:r>
            <a:r>
              <a:rPr lang="ru-RU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rPr>
              <a:t> клуб</a:t>
            </a:r>
            <a:endParaRPr lang="en-US" dirty="0">
              <a:solidFill>
                <a:srgbClr val="FF0000"/>
              </a:solidFill>
              <a:latin typeface="DIN Pro Medium" panose="020B0504020101020102" pitchFamily="34" charset="0"/>
              <a:cs typeface="DIN Pro Medium" panose="020B0504020101020102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023E71-1F45-DF43-A293-FC668ADE1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60054"/>
          <a:stretch/>
        </p:blipFill>
        <p:spPr>
          <a:xfrm>
            <a:off x="-13998" y="-6757"/>
            <a:ext cx="264620" cy="6876000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BEC723B-D9C3-33CE-9B2E-E9D01923F0B0}"/>
              </a:ext>
            </a:extLst>
          </p:cNvPr>
          <p:cNvSpPr txBox="1">
            <a:spLocks/>
          </p:cNvSpPr>
          <p:nvPr/>
        </p:nvSpPr>
        <p:spPr>
          <a:xfrm>
            <a:off x="772884" y="1426690"/>
            <a:ext cx="10974356" cy="45883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err="1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ДОМашний</a:t>
            </a: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 клуб – это объединение студентов проекта, тьюторов, волонтеров и участвующих в деятельности клуба специалистов для проведения онлайн и офлайн активностей.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err="1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ДОМашний</a:t>
            </a: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 клуб – это территория безопасности, поскольку в нем действуют правила, сформулированные самими студентами.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ru-RU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Всего </a:t>
            </a:r>
            <a:r>
              <a:rPr lang="ru-RU" sz="1800" dirty="0" smtClean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в 277 онлайн и 16 очных мероприятиях </a:t>
            </a:r>
            <a:r>
              <a:rPr lang="ru-RU" sz="1800" dirty="0" err="1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ДОМашнего</a:t>
            </a: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 клуба в  2022 г приняло участие: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Студентов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Членов команды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Членов семей студентов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ru-RU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К активностям, которые ведут члены команды, добавились активности, инициаторами и ведущими которых стали сами студенты: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Ярче Звезд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Клуб путешественников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Компьютерный клуб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ru-RU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875F0640-9343-6540-832E-ECB40D0639E2}"/>
              </a:ext>
            </a:extLst>
          </p:cNvPr>
          <p:cNvSpPr txBox="1">
            <a:spLocks/>
          </p:cNvSpPr>
          <p:nvPr/>
        </p:nvSpPr>
        <p:spPr>
          <a:xfrm>
            <a:off x="838200" y="322004"/>
            <a:ext cx="5762298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algn="l"/>
            <a:r>
              <a:rPr lang="ru-RU" dirty="0" err="1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rPr>
              <a:t>ДОМашний</a:t>
            </a:r>
            <a:r>
              <a:rPr lang="ru-RU" dirty="0">
                <a:solidFill>
                  <a:srgbClr val="2D2D2D"/>
                </a:solidFill>
                <a:latin typeface="DIN Pro Medium" panose="020B0504020101020102" pitchFamily="34" charset="0"/>
                <a:cs typeface="DIN Pro Medium" panose="020B0504020101020102" pitchFamily="34" charset="0"/>
              </a:rPr>
              <a:t> клуб</a:t>
            </a:r>
            <a:endParaRPr lang="en-US" dirty="0">
              <a:solidFill>
                <a:srgbClr val="FF0000"/>
              </a:solidFill>
              <a:latin typeface="DIN Pro Medium" panose="020B0504020101020102" pitchFamily="34" charset="0"/>
              <a:cs typeface="DIN Pro Medium" panose="020B0504020101020102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023E71-1F45-DF43-A293-FC668ADE1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60054"/>
          <a:stretch/>
        </p:blipFill>
        <p:spPr>
          <a:xfrm>
            <a:off x="-13998" y="-6757"/>
            <a:ext cx="264620" cy="6876000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BEC723B-D9C3-33CE-9B2E-E9D01923F0B0}"/>
              </a:ext>
            </a:extLst>
          </p:cNvPr>
          <p:cNvSpPr txBox="1">
            <a:spLocks/>
          </p:cNvSpPr>
          <p:nvPr/>
        </p:nvSpPr>
        <p:spPr>
          <a:xfrm>
            <a:off x="838199" y="1669286"/>
            <a:ext cx="10965025" cy="45883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2D2D2D"/>
                </a:solidFill>
                <a:latin typeface="DIN Pro Light" panose="020B0504020101010102" pitchFamily="34" charset="0"/>
                <a:ea typeface="Source Sans Pro Light" charset="0"/>
                <a:cs typeface="DIN Pro Light" panose="020B0504020101010102" pitchFamily="34" charset="0"/>
              </a:rPr>
              <a:t>В 2022 г  Домашний клуб вышел на стабильный уровень активности.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800" dirty="0">
              <a:solidFill>
                <a:srgbClr val="2D2D2D"/>
              </a:solidFill>
              <a:latin typeface="DIN Pro Light" panose="020B0504020101010102" pitchFamily="34" charset="0"/>
              <a:ea typeface="Source Sans Pro Light" charset="0"/>
              <a:cs typeface="DIN Pro Light" panose="020B0504020101010102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127824"/>
              </p:ext>
            </p:extLst>
          </p:nvPr>
        </p:nvGraphicFramePr>
        <p:xfrm>
          <a:off x="941964" y="2509935"/>
          <a:ext cx="6447881" cy="320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F0985C-C8CD-F29C-F400-8112235CC03B}"/>
              </a:ext>
            </a:extLst>
          </p:cNvPr>
          <p:cNvSpPr txBox="1"/>
          <p:nvPr/>
        </p:nvSpPr>
        <p:spPr>
          <a:xfrm>
            <a:off x="941964" y="5836559"/>
            <a:ext cx="673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встреч </a:t>
            </a:r>
            <a:r>
              <a:rPr lang="ru-RU" dirty="0" err="1"/>
              <a:t>ДОМашнего</a:t>
            </a:r>
            <a:r>
              <a:rPr lang="ru-RU" dirty="0"/>
              <a:t> клуба, поквартально, 2020-2022гг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C33AC-3F8E-894A-8194-935773D18311}"/>
              </a:ext>
            </a:extLst>
          </p:cNvPr>
          <p:cNvSpPr txBox="1"/>
          <p:nvPr/>
        </p:nvSpPr>
        <p:spPr>
          <a:xfrm>
            <a:off x="7921690" y="2062065"/>
            <a:ext cx="388153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В 2022 году было проведено: </a:t>
            </a:r>
            <a:endParaRPr lang="ru-RU" sz="1600" dirty="0" smtClean="0"/>
          </a:p>
          <a:p>
            <a:pPr lvl="0"/>
            <a:r>
              <a:rPr lang="ru-RU" sz="1600" dirty="0" smtClean="0"/>
              <a:t>277 </a:t>
            </a:r>
            <a:r>
              <a:rPr lang="ru-RU" sz="1600" dirty="0"/>
              <a:t>онлайн встреч и 16- очных </a:t>
            </a:r>
          </a:p>
          <a:p>
            <a:pPr lvl="0"/>
            <a:r>
              <a:rPr lang="ru-RU" sz="1600" dirty="0"/>
              <a:t>п</a:t>
            </a:r>
            <a:r>
              <a:rPr lang="ru-RU" sz="1600" dirty="0" smtClean="0"/>
              <a:t>осмотрели </a:t>
            </a:r>
            <a:r>
              <a:rPr lang="ru-RU" sz="1600" dirty="0"/>
              <a:t>24 фильма</a:t>
            </a:r>
          </a:p>
          <a:p>
            <a:pPr lvl="0"/>
            <a:r>
              <a:rPr lang="ru-RU" sz="1600" dirty="0"/>
              <a:t>49 раз сыграли в клубные игры и 10 раз командой «Дом удивительных людей 77» в </a:t>
            </a:r>
            <a:r>
              <a:rPr lang="ru-RU" sz="1600" dirty="0" err="1"/>
              <a:t>квиз</a:t>
            </a:r>
            <a:endParaRPr lang="ru-RU" sz="1600" dirty="0"/>
          </a:p>
          <a:p>
            <a:pPr lvl="0"/>
            <a:r>
              <a:rPr lang="ru-RU" sz="1600" dirty="0"/>
              <a:t>67 раз встретились на группе общения</a:t>
            </a:r>
          </a:p>
          <a:p>
            <a:pPr lvl="0"/>
            <a:r>
              <a:rPr lang="ru-RU" sz="1600" dirty="0"/>
              <a:t>66 раз сыграли в шахматы</a:t>
            </a:r>
          </a:p>
          <a:p>
            <a:pPr lvl="0"/>
            <a:r>
              <a:rPr lang="ru-RU" sz="1600" dirty="0"/>
              <a:t>Всего участвовало 28 студентов, 19 волонтеров и </a:t>
            </a:r>
            <a:r>
              <a:rPr lang="ru-RU" sz="1600" dirty="0" err="1"/>
              <a:t>тьюторов</a:t>
            </a:r>
            <a:endParaRPr lang="ru-RU" sz="1600" dirty="0"/>
          </a:p>
          <a:p>
            <a:pPr lvl="0"/>
            <a:r>
              <a:rPr lang="ru-RU" sz="1600" dirty="0"/>
              <a:t>3 студента запустили свои активности </a:t>
            </a:r>
          </a:p>
          <a:p>
            <a:pPr lvl="0"/>
            <a:r>
              <a:rPr lang="ru-RU" sz="1600" dirty="0"/>
              <a:t>7 студентов активно участвуют в организации и проведении онлайн встреч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65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875F0640-9343-6540-832E-ECB40D0639E2}"/>
              </a:ext>
            </a:extLst>
          </p:cNvPr>
          <p:cNvSpPr txBox="1">
            <a:spLocks/>
          </p:cNvSpPr>
          <p:nvPr/>
        </p:nvSpPr>
        <p:spPr>
          <a:xfrm>
            <a:off x="838200" y="322004"/>
            <a:ext cx="5762298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algn="l"/>
            <a:r>
              <a:rPr lang="ru-RU" dirty="0">
                <a:solidFill>
                  <a:srgbClr val="2D2D2D"/>
                </a:solidFill>
                <a:latin typeface="DIN Pro Medium"/>
                <a:cs typeface="DIN Pro Light" panose="020B0504020101010102" pitchFamily="34" charset="0"/>
              </a:rPr>
              <a:t>Получили поддержку</a:t>
            </a:r>
            <a:endParaRPr lang="en-US" dirty="0">
              <a:solidFill>
                <a:srgbClr val="FF0000"/>
              </a:solidFill>
              <a:latin typeface="DIN Pro Medium"/>
              <a:cs typeface="DIN Pro Light" panose="020B0504020101010102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023E71-1F45-DF43-A293-FC668ADE1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60054"/>
          <a:stretch/>
        </p:blipFill>
        <p:spPr>
          <a:xfrm>
            <a:off x="-13998" y="-6757"/>
            <a:ext cx="264620" cy="6876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06CBBE0-CE9F-E007-ACA8-703C982B37AF}"/>
              </a:ext>
            </a:extLst>
          </p:cNvPr>
          <p:cNvSpPr/>
          <p:nvPr/>
        </p:nvSpPr>
        <p:spPr>
          <a:xfrm>
            <a:off x="690465" y="1385870"/>
            <a:ext cx="3526972" cy="2421945"/>
          </a:xfrm>
          <a:prstGeom prst="roundRect">
            <a:avLst/>
          </a:prstGeom>
          <a:noFill/>
          <a:ln w="28575"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3C854C7-ED64-C6B0-B071-1CE2B5D07496}"/>
              </a:ext>
            </a:extLst>
          </p:cNvPr>
          <p:cNvCxnSpPr>
            <a:cxnSpLocks/>
          </p:cNvCxnSpPr>
          <p:nvPr/>
        </p:nvCxnSpPr>
        <p:spPr>
          <a:xfrm>
            <a:off x="830424" y="2113658"/>
            <a:ext cx="3312368" cy="0"/>
          </a:xfrm>
          <a:prstGeom prst="line">
            <a:avLst/>
          </a:prstGeom>
          <a:ln w="285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EBABE4-664D-99A2-EAA6-E48F3B6A0342}"/>
              </a:ext>
            </a:extLst>
          </p:cNvPr>
          <p:cNvSpPr txBox="1"/>
          <p:nvPr/>
        </p:nvSpPr>
        <p:spPr>
          <a:xfrm>
            <a:off x="1449971" y="1590087"/>
            <a:ext cx="2183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1 595 790  </a:t>
            </a:r>
            <a:r>
              <a:rPr lang="ru-RU" sz="2000" b="1" dirty="0" err="1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руб</a:t>
            </a:r>
            <a:endParaRPr lang="ru-RU" sz="2000" b="1" dirty="0">
              <a:solidFill>
                <a:srgbClr val="7030A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20AE5-42F0-4DEB-8FDF-ADC493F5D9D6}"/>
              </a:ext>
            </a:extLst>
          </p:cNvPr>
          <p:cNvSpPr txBox="1"/>
          <p:nvPr/>
        </p:nvSpPr>
        <p:spPr>
          <a:xfrm>
            <a:off x="852843" y="224700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DIN Pro Light" panose="020B0504020101010102" pitchFamily="34" charset="0"/>
                <a:cs typeface="DIN Pro Light" panose="020B0504020101010102" pitchFamily="34" charset="0"/>
              </a:rPr>
              <a:t>От </a:t>
            </a:r>
            <a:r>
              <a:rPr lang="ru-RU" sz="16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Фонда президентских грантов </a:t>
            </a:r>
            <a:r>
              <a:rPr lang="ru-RU" sz="1600" dirty="0">
                <a:latin typeface="DIN Pro Light" panose="020B0504020101010102" pitchFamily="34" charset="0"/>
                <a:cs typeface="DIN Pro Light" panose="020B0504020101010102" pitchFamily="34" charset="0"/>
              </a:rPr>
              <a:t>на развитие системы социально-психологического сопровождения молодых людей с особенностями здоровья и развития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1100A00-3279-1A72-4940-DEFE152EFF87}"/>
              </a:ext>
            </a:extLst>
          </p:cNvPr>
          <p:cNvSpPr/>
          <p:nvPr/>
        </p:nvSpPr>
        <p:spPr>
          <a:xfrm>
            <a:off x="4778828" y="1388576"/>
            <a:ext cx="3597861" cy="2421945"/>
          </a:xfrm>
          <a:prstGeom prst="roundRect">
            <a:avLst/>
          </a:prstGeom>
          <a:noFill/>
          <a:ln w="28575"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3FA2F97-FDBC-8D82-D956-762BF24F5D52}"/>
              </a:ext>
            </a:extLst>
          </p:cNvPr>
          <p:cNvCxnSpPr>
            <a:cxnSpLocks/>
          </p:cNvCxnSpPr>
          <p:nvPr/>
        </p:nvCxnSpPr>
        <p:spPr>
          <a:xfrm>
            <a:off x="4918788" y="2116364"/>
            <a:ext cx="3261959" cy="0"/>
          </a:xfrm>
          <a:prstGeom prst="line">
            <a:avLst/>
          </a:prstGeom>
          <a:ln w="285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D108C4-6071-51D4-6528-24D88F587E00}"/>
              </a:ext>
            </a:extLst>
          </p:cNvPr>
          <p:cNvSpPr txBox="1"/>
          <p:nvPr/>
        </p:nvSpPr>
        <p:spPr>
          <a:xfrm>
            <a:off x="5012095" y="1576093"/>
            <a:ext cx="2183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774 400 </a:t>
            </a:r>
            <a:r>
              <a:rPr lang="ru-RU" sz="2000" b="1" dirty="0" err="1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руб</a:t>
            </a:r>
            <a:endParaRPr lang="ru-RU" sz="2000" b="1" dirty="0">
              <a:solidFill>
                <a:srgbClr val="7030A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3A818-1CA9-D402-A303-CA52AFD7077C}"/>
              </a:ext>
            </a:extLst>
          </p:cNvPr>
          <p:cNvSpPr txBox="1"/>
          <p:nvPr/>
        </p:nvSpPr>
        <p:spPr>
          <a:xfrm>
            <a:off x="5012095" y="2248992"/>
            <a:ext cx="3261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DIN Pro Light" panose="020B0504020101010102" pitchFamily="34" charset="0"/>
                <a:cs typeface="DIN Pro Light" panose="020B0504020101010102" pitchFamily="34" charset="0"/>
              </a:rPr>
              <a:t>От </a:t>
            </a:r>
            <a:r>
              <a:rPr lang="ru-RU" sz="16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БФ «Абсолют-Помощь» </a:t>
            </a:r>
            <a:r>
              <a:rPr lang="ru-RU" sz="1600" dirty="0">
                <a:latin typeface="DIN Pro Light" panose="020B0504020101010102" pitchFamily="34" charset="0"/>
                <a:cs typeface="DIN Pro Light" panose="020B0504020101010102" pitchFamily="34" charset="0"/>
              </a:rPr>
              <a:t>на социально-психологическое  сопровождения молодых взрослых с особенностями здоровья и развития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82FDA64-D0A8-DAC8-8D7C-AFCD8CA6F7FC}"/>
              </a:ext>
            </a:extLst>
          </p:cNvPr>
          <p:cNvSpPr/>
          <p:nvPr/>
        </p:nvSpPr>
        <p:spPr>
          <a:xfrm>
            <a:off x="619576" y="4246932"/>
            <a:ext cx="3597861" cy="2421945"/>
          </a:xfrm>
          <a:prstGeom prst="roundRect">
            <a:avLst/>
          </a:prstGeom>
          <a:noFill/>
          <a:ln w="28575"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3BB7C13-2157-BBA6-BB80-A00D0D0F394F}"/>
              </a:ext>
            </a:extLst>
          </p:cNvPr>
          <p:cNvCxnSpPr>
            <a:cxnSpLocks/>
          </p:cNvCxnSpPr>
          <p:nvPr/>
        </p:nvCxnSpPr>
        <p:spPr>
          <a:xfrm>
            <a:off x="759536" y="4974720"/>
            <a:ext cx="3261959" cy="0"/>
          </a:xfrm>
          <a:prstGeom prst="line">
            <a:avLst/>
          </a:prstGeom>
          <a:ln w="285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C792EB3-F6F4-9555-39BF-8CF6694B0ED9}"/>
              </a:ext>
            </a:extLst>
          </p:cNvPr>
          <p:cNvSpPr txBox="1"/>
          <p:nvPr/>
        </p:nvSpPr>
        <p:spPr>
          <a:xfrm>
            <a:off x="852843" y="4434449"/>
            <a:ext cx="2183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237 188 </a:t>
            </a:r>
            <a:r>
              <a:rPr lang="ru-RU" sz="2000" b="1" dirty="0" err="1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руб</a:t>
            </a:r>
            <a:endParaRPr lang="ru-RU" sz="2000" b="1" dirty="0">
              <a:solidFill>
                <a:srgbClr val="7030A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3CFFD-9939-F603-3E56-74EA1631099F}"/>
              </a:ext>
            </a:extLst>
          </p:cNvPr>
          <p:cNvSpPr txBox="1"/>
          <p:nvPr/>
        </p:nvSpPr>
        <p:spPr>
          <a:xfrm>
            <a:off x="759536" y="5114406"/>
            <a:ext cx="326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DIN Pro Light" panose="020B0504020101010102" pitchFamily="34" charset="0"/>
                <a:cs typeface="DIN Pro Light" panose="020B0504020101010102" pitchFamily="34" charset="0"/>
              </a:rPr>
              <a:t>Сборы на платформах </a:t>
            </a:r>
            <a:r>
              <a:rPr lang="ru-RU" sz="16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БФ «Нужна помощь»</a:t>
            </a:r>
            <a:r>
              <a:rPr lang="ru-RU" sz="1600" dirty="0">
                <a:latin typeface="DIN Pro Light" panose="020B0504020101010102" pitchFamily="34" charset="0"/>
                <a:cs typeface="DIN Pro Light" panose="020B0504020101010102" pitchFamily="34" charset="0"/>
              </a:rPr>
              <a:t>  на уставную деятельность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26E64DC-A739-71C3-F962-7F1590D52A4D}"/>
              </a:ext>
            </a:extLst>
          </p:cNvPr>
          <p:cNvSpPr/>
          <p:nvPr/>
        </p:nvSpPr>
        <p:spPr>
          <a:xfrm>
            <a:off x="4801567" y="4230841"/>
            <a:ext cx="3597861" cy="2421945"/>
          </a:xfrm>
          <a:prstGeom prst="roundRect">
            <a:avLst/>
          </a:prstGeom>
          <a:noFill/>
          <a:ln w="28575"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BA3B745-BEB5-0F55-608D-72DF403ED60D}"/>
              </a:ext>
            </a:extLst>
          </p:cNvPr>
          <p:cNvCxnSpPr>
            <a:cxnSpLocks/>
          </p:cNvCxnSpPr>
          <p:nvPr/>
        </p:nvCxnSpPr>
        <p:spPr>
          <a:xfrm>
            <a:off x="4941527" y="4958629"/>
            <a:ext cx="3261959" cy="0"/>
          </a:xfrm>
          <a:prstGeom prst="line">
            <a:avLst/>
          </a:prstGeom>
          <a:ln w="285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A956467-CD6A-762E-0BF9-8DC6AB3796D2}"/>
              </a:ext>
            </a:extLst>
          </p:cNvPr>
          <p:cNvSpPr txBox="1"/>
          <p:nvPr/>
        </p:nvSpPr>
        <p:spPr>
          <a:xfrm>
            <a:off x="5034834" y="4418358"/>
            <a:ext cx="2183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227 190 </a:t>
            </a:r>
            <a:r>
              <a:rPr lang="ru-RU" sz="2000" b="1" dirty="0" err="1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руб</a:t>
            </a:r>
            <a:endParaRPr lang="ru-RU" sz="2000" b="1" dirty="0">
              <a:solidFill>
                <a:srgbClr val="7030A0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0BD13C-C670-D28A-9D49-80C95FA78A07}"/>
              </a:ext>
            </a:extLst>
          </p:cNvPr>
          <p:cNvSpPr txBox="1"/>
          <p:nvPr/>
        </p:nvSpPr>
        <p:spPr>
          <a:xfrm>
            <a:off x="4941527" y="5098315"/>
            <a:ext cx="3261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DIN Pro Light" panose="020B0504020101010102" pitchFamily="34" charset="0"/>
                <a:cs typeface="DIN Pro Light" panose="020B0504020101010102" pitchFamily="34" charset="0"/>
              </a:rPr>
              <a:t>Сбор на краудфандинговой платформе </a:t>
            </a:r>
            <a:r>
              <a:rPr lang="ru-RU" sz="16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«</a:t>
            </a:r>
            <a:r>
              <a:rPr lang="en-US" sz="1600" b="1" dirty="0" err="1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Planeta</a:t>
            </a:r>
            <a:r>
              <a:rPr lang="ru-RU" sz="16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» </a:t>
            </a:r>
            <a:r>
              <a:rPr lang="ru-RU" sz="1600" dirty="0">
                <a:latin typeface="DIN Pro Light" panose="020B0504020101010102" pitchFamily="34" charset="0"/>
                <a:cs typeface="DIN Pro Light" panose="020B0504020101010102" pitchFamily="34" charset="0"/>
              </a:rPr>
              <a:t>на проведение июльского интенсива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B1649F-4A24-BA10-28C3-DEB7254F6BDC}"/>
              </a:ext>
            </a:extLst>
          </p:cNvPr>
          <p:cNvSpPr/>
          <p:nvPr/>
        </p:nvSpPr>
        <p:spPr>
          <a:xfrm>
            <a:off x="8691789" y="1381518"/>
            <a:ext cx="2809746" cy="3907447"/>
          </a:xfrm>
          <a:prstGeom prst="roundRect">
            <a:avLst/>
          </a:prstGeom>
          <a:noFill/>
          <a:ln w="28575"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54C1584-7422-3923-BA78-1A24795759CA}"/>
              </a:ext>
            </a:extLst>
          </p:cNvPr>
          <p:cNvCxnSpPr>
            <a:cxnSpLocks/>
          </p:cNvCxnSpPr>
          <p:nvPr/>
        </p:nvCxnSpPr>
        <p:spPr>
          <a:xfrm>
            <a:off x="8818682" y="2109306"/>
            <a:ext cx="2547424" cy="0"/>
          </a:xfrm>
          <a:prstGeom prst="line">
            <a:avLst/>
          </a:prstGeom>
          <a:ln w="28575"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7019A2-48D0-6325-B94C-872385182620}"/>
              </a:ext>
            </a:extLst>
          </p:cNvPr>
          <p:cNvSpPr txBox="1"/>
          <p:nvPr/>
        </p:nvSpPr>
        <p:spPr>
          <a:xfrm>
            <a:off x="8870030" y="1569035"/>
            <a:ext cx="238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Иная поддержка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AC682A-2887-74B6-AB50-EB68B911ACCA}"/>
              </a:ext>
            </a:extLst>
          </p:cNvPr>
          <p:cNvSpPr txBox="1"/>
          <p:nvPr/>
        </p:nvSpPr>
        <p:spPr>
          <a:xfrm>
            <a:off x="8818683" y="2248992"/>
            <a:ext cx="25474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DIN Pro Light" panose="020B0504020101010102" pitchFamily="34" charset="0"/>
                <a:cs typeface="DIN Pro Light" panose="020B0504020101010102" pitchFamily="34" charset="0"/>
              </a:rPr>
              <a:t>Поддержка от </a:t>
            </a:r>
            <a:r>
              <a:rPr lang="ru-RU" sz="16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Яндекс. Помощь рядом</a:t>
            </a:r>
            <a:r>
              <a:rPr lang="ru-RU" sz="1600" dirty="0">
                <a:latin typeface="DIN Pro Light" panose="020B0504020101010102" pitchFamily="34" charset="0"/>
                <a:cs typeface="DIN Pro Light" panose="020B0504020101010102" pitchFamily="34" charset="0"/>
              </a:rPr>
              <a:t> в виде бесплатной подписки на  Яндекс.360</a:t>
            </a:r>
          </a:p>
          <a:p>
            <a:r>
              <a:rPr lang="ru-RU" sz="1600" dirty="0">
                <a:latin typeface="DIN Pro Light" panose="020B0504020101010102" pitchFamily="34" charset="0"/>
                <a:cs typeface="DIN Pro Light" panose="020B0504020101010102" pitchFamily="34" charset="0"/>
              </a:rPr>
              <a:t>Поддержка от </a:t>
            </a:r>
            <a:r>
              <a:rPr lang="ru-RU" sz="1600" b="1" dirty="0">
                <a:solidFill>
                  <a:srgbClr val="7030A0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«Душевной Москвы» </a:t>
            </a:r>
            <a:r>
              <a:rPr lang="ru-RU" sz="1600" dirty="0">
                <a:latin typeface="DIN Pro Light" panose="020B0504020101010102" pitchFamily="34" charset="0"/>
                <a:cs typeface="DIN Pro Light" panose="020B0504020101010102" pitchFamily="34" charset="0"/>
              </a:rPr>
              <a:t>в виде предоставления помещений для проведения мероприятий, типографских услуг </a:t>
            </a:r>
          </a:p>
        </p:txBody>
      </p:sp>
    </p:spTree>
    <p:extLst>
      <p:ext uri="{BB962C8B-B14F-4D97-AF65-F5344CB8AC3E}">
        <p14:creationId xmlns:p14="http://schemas.microsoft.com/office/powerpoint/2010/main" val="30479591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12077</TotalTime>
  <Words>842</Words>
  <Application>Microsoft Office PowerPoint</Application>
  <PresentationFormat>Широкоэкранный</PresentationFormat>
  <Paragraphs>183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7" baseType="lpstr">
      <vt:lpstr>Arial</vt:lpstr>
      <vt:lpstr>Calibri</vt:lpstr>
      <vt:lpstr>DIN Pro Cond Bold</vt:lpstr>
      <vt:lpstr>DIN Pro Light</vt:lpstr>
      <vt:lpstr>DIN Pro Medium</vt:lpstr>
      <vt:lpstr>DIN Pro Regular</vt:lpstr>
      <vt:lpstr>Oxygen</vt:lpstr>
      <vt:lpstr>Playfair Display Roman</vt:lpstr>
      <vt:lpstr>PT Sans</vt:lpstr>
      <vt:lpstr>Source Sans Pro</vt:lpstr>
      <vt:lpstr>Source Sans Pro Light</vt:lpstr>
      <vt:lpstr>Tahoma</vt:lpstr>
      <vt:lpstr>Trebuchet MS</vt:lpstr>
      <vt:lpstr>Wingdings 3</vt:lpstr>
      <vt:lpstr>1_Office Theme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Cheng</dc:creator>
  <cp:lastModifiedBy>User</cp:lastModifiedBy>
  <cp:revision>300</cp:revision>
  <cp:lastPrinted>2021-01-30T14:22:15Z</cp:lastPrinted>
  <dcterms:created xsi:type="dcterms:W3CDTF">2016-03-28T20:10:38Z</dcterms:created>
  <dcterms:modified xsi:type="dcterms:W3CDTF">2024-04-26T19:06:27Z</dcterms:modified>
</cp:coreProperties>
</file>